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8c04a2e31d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285b50a2804775"/>
  </p:sldMasterIdLst>
  <p:sldIdLst>
    <p:sldId xmlns:r="http://schemas.openxmlformats.org/officeDocument/2006/relationships" id="256" r:id="R8f807ace0a8f4160"/>
    <p:sldId xmlns:r="http://schemas.openxmlformats.org/officeDocument/2006/relationships" id="257" r:id="R37fbc8fe59074b74"/>
    <p:sldId xmlns:r="http://schemas.openxmlformats.org/officeDocument/2006/relationships" id="258" r:id="R66308126883c4b8d"/>
    <p:sldId xmlns:r="http://schemas.openxmlformats.org/officeDocument/2006/relationships" id="259" r:id="R7a5c1f6648db4ea9"/>
    <p:sldId xmlns:r="http://schemas.openxmlformats.org/officeDocument/2006/relationships" id="260" r:id="Ra45a06afbed24a69"/>
    <p:sldId xmlns:r="http://schemas.openxmlformats.org/officeDocument/2006/relationships" id="261" r:id="Rcda8d57cf6b143b4"/>
    <p:sldId xmlns:r="http://schemas.openxmlformats.org/officeDocument/2006/relationships" id="262" r:id="R0e2227192b5846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85b50a2804775" /><Relationship Type="http://schemas.openxmlformats.org/officeDocument/2006/relationships/slide" Target="/ppt/slides/slide1.xml" Id="R8f807ace0a8f4160" /><Relationship Type="http://schemas.openxmlformats.org/officeDocument/2006/relationships/slide" Target="/ppt/slides/slide2.xml" Id="R37fbc8fe59074b74" /><Relationship Type="http://schemas.openxmlformats.org/officeDocument/2006/relationships/slide" Target="/ppt/slides/slide3.xml" Id="R66308126883c4b8d" /><Relationship Type="http://schemas.openxmlformats.org/officeDocument/2006/relationships/slide" Target="/ppt/slides/slide4.xml" Id="R7a5c1f6648db4ea9" /><Relationship Type="http://schemas.openxmlformats.org/officeDocument/2006/relationships/slide" Target="/ppt/slides/slide5.xml" Id="Ra45a06afbed24a69" /><Relationship Type="http://schemas.openxmlformats.org/officeDocument/2006/relationships/slide" Target="/ppt/slides/slide6.xml" Id="Rcda8d57cf6b143b4" /><Relationship Type="http://schemas.openxmlformats.org/officeDocument/2006/relationships/slide" Target="/ppt/slides/slide7.xml" Id="R0e2227192b5846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398d42216149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1695093334c11" /><Relationship Type="http://schemas.openxmlformats.org/officeDocument/2006/relationships/theme" Target="/ppt/slideMasters/theme/theme1.xml" Id="R27836b7f97a842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b1695093334c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58459832d46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2da1ea15845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2f4cd1834d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c85e2898d34e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42394d9cc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1c7b8349a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39cadcbc447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BÅRSETH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BÅRSETH REGNSKAP AS ble etablert [år] og holder til i Støren.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6 827 521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1 681 316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2 677 647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BÅRSETH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7290 Støren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15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985 698 686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BÅRSETH REGNSKAP AS</a:t>
            </a:r>
          </a:p>
        </p:txBody>
      </p:sp>
    </p:spTree>
  </p:cSld>
  <p:clrMapOvr>
    <a:masterClrMapping xmlns:a="http://schemas.openxmlformats.org/drawingml/2006/main"/>
  </p:clrMapOvr>
</p:sld>
</file>