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d8778f736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6add951db4f4c"/>
  </p:sldMasterIdLst>
  <p:sldIdLst>
    <p:sldId xmlns:r="http://schemas.openxmlformats.org/officeDocument/2006/relationships" id="256" r:id="R5be48027bc544127"/>
    <p:sldId xmlns:r="http://schemas.openxmlformats.org/officeDocument/2006/relationships" id="257" r:id="R6792340f57b048cc"/>
    <p:sldId xmlns:r="http://schemas.openxmlformats.org/officeDocument/2006/relationships" id="258" r:id="Re3be9403a03b495b"/>
    <p:sldId xmlns:r="http://schemas.openxmlformats.org/officeDocument/2006/relationships" id="259" r:id="Rd793bda9e5674741"/>
    <p:sldId xmlns:r="http://schemas.openxmlformats.org/officeDocument/2006/relationships" id="260" r:id="Raeb75d8879b34b85"/>
    <p:sldId xmlns:r="http://schemas.openxmlformats.org/officeDocument/2006/relationships" id="261" r:id="Ref7ffd64babf4774"/>
    <p:sldId xmlns:r="http://schemas.openxmlformats.org/officeDocument/2006/relationships" id="262" r:id="Rf70790fb94c5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6add951db4f4c" /><Relationship Type="http://schemas.openxmlformats.org/officeDocument/2006/relationships/slide" Target="/ppt/slides/slide1.xml" Id="R5be48027bc544127" /><Relationship Type="http://schemas.openxmlformats.org/officeDocument/2006/relationships/slide" Target="/ppt/slides/slide2.xml" Id="R6792340f57b048cc" /><Relationship Type="http://schemas.openxmlformats.org/officeDocument/2006/relationships/slide" Target="/ppt/slides/slide3.xml" Id="Re3be9403a03b495b" /><Relationship Type="http://schemas.openxmlformats.org/officeDocument/2006/relationships/slide" Target="/ppt/slides/slide4.xml" Id="Rd793bda9e5674741" /><Relationship Type="http://schemas.openxmlformats.org/officeDocument/2006/relationships/slide" Target="/ppt/slides/slide5.xml" Id="Raeb75d8879b34b85" /><Relationship Type="http://schemas.openxmlformats.org/officeDocument/2006/relationships/slide" Target="/ppt/slides/slide6.xml" Id="Ref7ffd64babf4774" /><Relationship Type="http://schemas.openxmlformats.org/officeDocument/2006/relationships/slide" Target="/ppt/slides/slide7.xml" Id="Rf70790fb94c5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8850ab75541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ad8f8ef6e45d0" /><Relationship Type="http://schemas.openxmlformats.org/officeDocument/2006/relationships/theme" Target="/ppt/slideMasters/theme/theme1.xml" Id="Re77275309f0740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bad8f8ef6e45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e87991b31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e0737c7ba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31192641e4a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418acadcc48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8d254bf741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c56f5e8bb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eccd40366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