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e2a736d24240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94c693e3c748a0"/>
  </p:sldMasterIdLst>
  <p:sldIdLst>
    <p:sldId xmlns:r="http://schemas.openxmlformats.org/officeDocument/2006/relationships" id="256" r:id="R80568d7c778d4205"/>
    <p:sldId xmlns:r="http://schemas.openxmlformats.org/officeDocument/2006/relationships" id="257" r:id="R657cc71b21354914"/>
    <p:sldId xmlns:r="http://schemas.openxmlformats.org/officeDocument/2006/relationships" id="258" r:id="R327f3c4bf279430d"/>
    <p:sldId xmlns:r="http://schemas.openxmlformats.org/officeDocument/2006/relationships" id="259" r:id="R946f353b5280476e"/>
    <p:sldId xmlns:r="http://schemas.openxmlformats.org/officeDocument/2006/relationships" id="260" r:id="R8e97c64b0b0a4383"/>
    <p:sldId xmlns:r="http://schemas.openxmlformats.org/officeDocument/2006/relationships" id="261" r:id="R0776c31d2bbd4e9c"/>
    <p:sldId xmlns:r="http://schemas.openxmlformats.org/officeDocument/2006/relationships" id="262" r:id="R5d40330c621449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94c693e3c748a0" /><Relationship Type="http://schemas.openxmlformats.org/officeDocument/2006/relationships/slide" Target="/ppt/slides/slide1.xml" Id="R80568d7c778d4205" /><Relationship Type="http://schemas.openxmlformats.org/officeDocument/2006/relationships/slide" Target="/ppt/slides/slide2.xml" Id="R657cc71b21354914" /><Relationship Type="http://schemas.openxmlformats.org/officeDocument/2006/relationships/slide" Target="/ppt/slides/slide3.xml" Id="R327f3c4bf279430d" /><Relationship Type="http://schemas.openxmlformats.org/officeDocument/2006/relationships/slide" Target="/ppt/slides/slide4.xml" Id="R946f353b5280476e" /><Relationship Type="http://schemas.openxmlformats.org/officeDocument/2006/relationships/slide" Target="/ppt/slides/slide5.xml" Id="R8e97c64b0b0a4383" /><Relationship Type="http://schemas.openxmlformats.org/officeDocument/2006/relationships/slide" Target="/ppt/slides/slide6.xml" Id="R0776c31d2bbd4e9c" /><Relationship Type="http://schemas.openxmlformats.org/officeDocument/2006/relationships/slide" Target="/ppt/slides/slide7.xml" Id="R5d40330c621449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e16283220c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2ca435fa043b7" /><Relationship Type="http://schemas.openxmlformats.org/officeDocument/2006/relationships/theme" Target="/ppt/slideMasters/theme/theme1.xml" Id="Ra14cdfa1f5c842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b2ca435fa0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77e2acf504a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c6a49df2b42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6da04821841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fa16283af49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042ef67e54d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4c2ba972d344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3c2facfca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CROWE STAVANGER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CROWE STAVANGER REVISJON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19 430 723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3 801 814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2 960 674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7 342 242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RISTU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RITA SYNNØVE TUNHEIM  –  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SÆTREVIK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Bjødnabeen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63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985 182 736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CROWE STAVANGER REVISJON AS</a:t>
            </a:r>
          </a:p>
        </p:txBody>
      </p:sp>
    </p:spTree>
  </p:cSld>
  <p:clrMapOvr>
    <a:masterClrMapping xmlns:a="http://schemas.openxmlformats.org/drawingml/2006/main"/>
  </p:clrMapOvr>
</p:sld>
</file>