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cffeb452b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ae07181c14019"/>
  </p:sldMasterIdLst>
  <p:sldIdLst>
    <p:sldId xmlns:r="http://schemas.openxmlformats.org/officeDocument/2006/relationships" id="256" r:id="Rac8d06f0d7064901"/>
    <p:sldId xmlns:r="http://schemas.openxmlformats.org/officeDocument/2006/relationships" id="257" r:id="Rb7e6a94dce19412f"/>
    <p:sldId xmlns:r="http://schemas.openxmlformats.org/officeDocument/2006/relationships" id="258" r:id="R216fe3f9da2241b3"/>
    <p:sldId xmlns:r="http://schemas.openxmlformats.org/officeDocument/2006/relationships" id="259" r:id="Rc2891a738cfa4d5b"/>
    <p:sldId xmlns:r="http://schemas.openxmlformats.org/officeDocument/2006/relationships" id="260" r:id="Rcfdcbbce4e6540da"/>
    <p:sldId xmlns:r="http://schemas.openxmlformats.org/officeDocument/2006/relationships" id="261" r:id="Ra3fedece76084a0f"/>
    <p:sldId xmlns:r="http://schemas.openxmlformats.org/officeDocument/2006/relationships" id="262" r:id="R7801ab5b24bc44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ae07181c14019" /><Relationship Type="http://schemas.openxmlformats.org/officeDocument/2006/relationships/slide" Target="/ppt/slides/slide1.xml" Id="Rac8d06f0d7064901" /><Relationship Type="http://schemas.openxmlformats.org/officeDocument/2006/relationships/slide" Target="/ppt/slides/slide2.xml" Id="Rb7e6a94dce19412f" /><Relationship Type="http://schemas.openxmlformats.org/officeDocument/2006/relationships/slide" Target="/ppt/slides/slide3.xml" Id="R216fe3f9da2241b3" /><Relationship Type="http://schemas.openxmlformats.org/officeDocument/2006/relationships/slide" Target="/ppt/slides/slide4.xml" Id="Rc2891a738cfa4d5b" /><Relationship Type="http://schemas.openxmlformats.org/officeDocument/2006/relationships/slide" Target="/ppt/slides/slide5.xml" Id="Rcfdcbbce4e6540da" /><Relationship Type="http://schemas.openxmlformats.org/officeDocument/2006/relationships/slide" Target="/ppt/slides/slide6.xml" Id="Ra3fedece76084a0f" /><Relationship Type="http://schemas.openxmlformats.org/officeDocument/2006/relationships/slide" Target="/ppt/slides/slide7.xml" Id="R7801ab5b24bc44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7992c70b448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8bb2006234c0a" /><Relationship Type="http://schemas.openxmlformats.org/officeDocument/2006/relationships/theme" Target="/ppt/slideMasters/theme/theme1.xml" Id="R22d77393ebcd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8bb200623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738131c9448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214241243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359a1953b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1eea8705c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71b6abc1a46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da83e12d6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a74c15f95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MULTITEK AS ble etablert [år] og holder til i Breistein.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Breisteinvegen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5111 Breistein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19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984 748 469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