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5d1cb9690d48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d794f10e884a26"/>
  </p:sldMasterIdLst>
  <p:sldIdLst>
    <p:sldId xmlns:r="http://schemas.openxmlformats.org/officeDocument/2006/relationships" id="256" r:id="Rd1e29bb113444d9f"/>
    <p:sldId xmlns:r="http://schemas.openxmlformats.org/officeDocument/2006/relationships" id="257" r:id="Rf292511a5621444d"/>
    <p:sldId xmlns:r="http://schemas.openxmlformats.org/officeDocument/2006/relationships" id="258" r:id="R433b3b8750e74adf"/>
    <p:sldId xmlns:r="http://schemas.openxmlformats.org/officeDocument/2006/relationships" id="259" r:id="R6c70b363ae4b49f4"/>
    <p:sldId xmlns:r="http://schemas.openxmlformats.org/officeDocument/2006/relationships" id="260" r:id="R05ba20c08e3f4748"/>
    <p:sldId xmlns:r="http://schemas.openxmlformats.org/officeDocument/2006/relationships" id="261" r:id="Ref40badab382413c"/>
    <p:sldId xmlns:r="http://schemas.openxmlformats.org/officeDocument/2006/relationships" id="262" r:id="R4694e83dd1e048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d794f10e884a26" /><Relationship Type="http://schemas.openxmlformats.org/officeDocument/2006/relationships/slide" Target="/ppt/slides/slide1.xml" Id="Rd1e29bb113444d9f" /><Relationship Type="http://schemas.openxmlformats.org/officeDocument/2006/relationships/slide" Target="/ppt/slides/slide2.xml" Id="Rf292511a5621444d" /><Relationship Type="http://schemas.openxmlformats.org/officeDocument/2006/relationships/slide" Target="/ppt/slides/slide3.xml" Id="R433b3b8750e74adf" /><Relationship Type="http://schemas.openxmlformats.org/officeDocument/2006/relationships/slide" Target="/ppt/slides/slide4.xml" Id="R6c70b363ae4b49f4" /><Relationship Type="http://schemas.openxmlformats.org/officeDocument/2006/relationships/slide" Target="/ppt/slides/slide5.xml" Id="R05ba20c08e3f4748" /><Relationship Type="http://schemas.openxmlformats.org/officeDocument/2006/relationships/slide" Target="/ppt/slides/slide6.xml" Id="Ref40badab382413c" /><Relationship Type="http://schemas.openxmlformats.org/officeDocument/2006/relationships/slide" Target="/ppt/slides/slide7.xml" Id="R4694e83dd1e048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4f4a90add4b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45246dcf549ae" /><Relationship Type="http://schemas.openxmlformats.org/officeDocument/2006/relationships/theme" Target="/ppt/slideMasters/theme/theme1.xml" Id="Rbf31563ec24040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b45246dcf549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1949edc2e45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c2753ca474a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79f8b1ace46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a3ebc2c164a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7ad2971d143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fa95a83c246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ce1ff489346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111 517 632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115 517 632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NITTER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NITTER SCHIELDROP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NITTER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KARIN NITTER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03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onitter@online.no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