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70e40ac0344f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12566f4ef0457d"/>
  </p:sldMasterIdLst>
  <p:sldIdLst>
    <p:sldId xmlns:r="http://schemas.openxmlformats.org/officeDocument/2006/relationships" id="256" r:id="R0eb870596f544d59"/>
    <p:sldId xmlns:r="http://schemas.openxmlformats.org/officeDocument/2006/relationships" id="257" r:id="R33694ae072ad4af6"/>
    <p:sldId xmlns:r="http://schemas.openxmlformats.org/officeDocument/2006/relationships" id="258" r:id="Rf1c0a4b69f7d4b2e"/>
    <p:sldId xmlns:r="http://schemas.openxmlformats.org/officeDocument/2006/relationships" id="259" r:id="R354b92d320c84920"/>
    <p:sldId xmlns:r="http://schemas.openxmlformats.org/officeDocument/2006/relationships" id="260" r:id="Rfb07d028486b4291"/>
    <p:sldId xmlns:r="http://schemas.openxmlformats.org/officeDocument/2006/relationships" id="261" r:id="Rf3c227acec72445d"/>
    <p:sldId xmlns:r="http://schemas.openxmlformats.org/officeDocument/2006/relationships" id="262" r:id="Red9f81a1218244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12566f4ef0457d" /><Relationship Type="http://schemas.openxmlformats.org/officeDocument/2006/relationships/slide" Target="/ppt/slides/slide1.xml" Id="R0eb870596f544d59" /><Relationship Type="http://schemas.openxmlformats.org/officeDocument/2006/relationships/slide" Target="/ppt/slides/slide2.xml" Id="R33694ae072ad4af6" /><Relationship Type="http://schemas.openxmlformats.org/officeDocument/2006/relationships/slide" Target="/ppt/slides/slide3.xml" Id="Rf1c0a4b69f7d4b2e" /><Relationship Type="http://schemas.openxmlformats.org/officeDocument/2006/relationships/slide" Target="/ppt/slides/slide4.xml" Id="R354b92d320c84920" /><Relationship Type="http://schemas.openxmlformats.org/officeDocument/2006/relationships/slide" Target="/ppt/slides/slide5.xml" Id="Rfb07d028486b4291" /><Relationship Type="http://schemas.openxmlformats.org/officeDocument/2006/relationships/slide" Target="/ppt/slides/slide6.xml" Id="Rf3c227acec72445d" /><Relationship Type="http://schemas.openxmlformats.org/officeDocument/2006/relationships/slide" Target="/ppt/slides/slide7.xml" Id="Red9f81a1218244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35b04a6d4b4e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3d41283ed4afe" /><Relationship Type="http://schemas.openxmlformats.org/officeDocument/2006/relationships/theme" Target="/ppt/slideMasters/theme/theme1.xml" Id="R06cab6b6a10a4d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63d41283ed4a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c0bf79c3e841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5da2c56224d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cb074a9af74b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654915ed1745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d22c5cbc341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8948404bd947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31165332640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TOLUMA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TOLUMA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TOLUMA REGNSKAP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TOLUMA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TOLUMA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TOLUMA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9 427 878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764 503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947 833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12 534 227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14 509 849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TOLUMA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KASSIOPEIA  –  77,5 %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SKIPS AS TUDOR  –  13,5 %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CETUS  –  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TRES  –  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TOLUMA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58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toluma@ww-group.com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984 048 866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TOLUMA REGNSKAP AS</a:t>
            </a:r>
          </a:p>
        </p:txBody>
      </p:sp>
    </p:spTree>
  </p:cSld>
  <p:clrMapOvr>
    <a:masterClrMapping xmlns:a="http://schemas.openxmlformats.org/drawingml/2006/main"/>
  </p:clrMapOvr>
</p:sld>
</file>