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ff5ef432445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7e6e03d65f4d8f"/>
  </p:sldMasterIdLst>
  <p:sldIdLst>
    <p:sldId xmlns:r="http://schemas.openxmlformats.org/officeDocument/2006/relationships" id="256" r:id="R6a08646709014437"/>
    <p:sldId xmlns:r="http://schemas.openxmlformats.org/officeDocument/2006/relationships" id="257" r:id="R6518d73f65bc4aca"/>
    <p:sldId xmlns:r="http://schemas.openxmlformats.org/officeDocument/2006/relationships" id="258" r:id="Rd99637e9dfbe4460"/>
    <p:sldId xmlns:r="http://schemas.openxmlformats.org/officeDocument/2006/relationships" id="259" r:id="R542eb0bc16cf45ec"/>
    <p:sldId xmlns:r="http://schemas.openxmlformats.org/officeDocument/2006/relationships" id="260" r:id="R4f0ac824e9f2454d"/>
    <p:sldId xmlns:r="http://schemas.openxmlformats.org/officeDocument/2006/relationships" id="261" r:id="R1284a9b130c342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e6e03d65f4d8f" /><Relationship Type="http://schemas.openxmlformats.org/officeDocument/2006/relationships/slide" Target="/ppt/slides/slide1.xml" Id="R6a08646709014437" /><Relationship Type="http://schemas.openxmlformats.org/officeDocument/2006/relationships/slide" Target="/ppt/slides/slide2.xml" Id="R6518d73f65bc4aca" /><Relationship Type="http://schemas.openxmlformats.org/officeDocument/2006/relationships/slide" Target="/ppt/slides/slide3.xml" Id="Rd99637e9dfbe4460" /><Relationship Type="http://schemas.openxmlformats.org/officeDocument/2006/relationships/slide" Target="/ppt/slides/slide4.xml" Id="R542eb0bc16cf45ec" /><Relationship Type="http://schemas.openxmlformats.org/officeDocument/2006/relationships/slide" Target="/ppt/slides/slide5.xml" Id="R4f0ac824e9f2454d" /><Relationship Type="http://schemas.openxmlformats.org/officeDocument/2006/relationships/slide" Target="/ppt/slides/slide6.xml" Id="R1284a9b130c342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8db01c2a6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682d25f314fe1" /><Relationship Type="http://schemas.openxmlformats.org/officeDocument/2006/relationships/theme" Target="/ppt/slideMasters/theme/theme1.xml" Id="R09994ce1ab0d41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682d25f314f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18fe196ce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826b21118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4b01fce31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d7a789b61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410af0a06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9a569b272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BORTISTU NEBY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BORTISTU NEBY STI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Neby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malerbekken@gmail.com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