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564d7d728048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cb747803144296"/>
  </p:sldMasterIdLst>
  <p:sldIdLst>
    <p:sldId xmlns:r="http://schemas.openxmlformats.org/officeDocument/2006/relationships" id="256" r:id="Rcd598762e124460a"/>
    <p:sldId xmlns:r="http://schemas.openxmlformats.org/officeDocument/2006/relationships" id="257" r:id="R412afaa7266841c7"/>
    <p:sldId xmlns:r="http://schemas.openxmlformats.org/officeDocument/2006/relationships" id="258" r:id="Reedd0ddfd2794149"/>
    <p:sldId xmlns:r="http://schemas.openxmlformats.org/officeDocument/2006/relationships" id="259" r:id="Rfa823034cf914f71"/>
    <p:sldId xmlns:r="http://schemas.openxmlformats.org/officeDocument/2006/relationships" id="260" r:id="R65a0f4e66e0c47e6"/>
    <p:sldId xmlns:r="http://schemas.openxmlformats.org/officeDocument/2006/relationships" id="261" r:id="R67a772b32452457b"/>
    <p:sldId xmlns:r="http://schemas.openxmlformats.org/officeDocument/2006/relationships" id="262" r:id="Rc6bac2f730444b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b747803144296" /><Relationship Type="http://schemas.openxmlformats.org/officeDocument/2006/relationships/slide" Target="/ppt/slides/slide1.xml" Id="Rcd598762e124460a" /><Relationship Type="http://schemas.openxmlformats.org/officeDocument/2006/relationships/slide" Target="/ppt/slides/slide2.xml" Id="R412afaa7266841c7" /><Relationship Type="http://schemas.openxmlformats.org/officeDocument/2006/relationships/slide" Target="/ppt/slides/slide3.xml" Id="Reedd0ddfd2794149" /><Relationship Type="http://schemas.openxmlformats.org/officeDocument/2006/relationships/slide" Target="/ppt/slides/slide4.xml" Id="Rfa823034cf914f71" /><Relationship Type="http://schemas.openxmlformats.org/officeDocument/2006/relationships/slide" Target="/ppt/slides/slide5.xml" Id="R65a0f4e66e0c47e6" /><Relationship Type="http://schemas.openxmlformats.org/officeDocument/2006/relationships/slide" Target="/ppt/slides/slide6.xml" Id="R67a772b32452457b" /><Relationship Type="http://schemas.openxmlformats.org/officeDocument/2006/relationships/slide" Target="/ppt/slides/slide7.xml" Id="Rc6bac2f730444b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b0ee34e5546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241245f554ebf" /><Relationship Type="http://schemas.openxmlformats.org/officeDocument/2006/relationships/theme" Target="/ppt/slideMasters/theme/theme1.xml" Id="R05506a45501843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e241245f554e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4c3f518f342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cc25fa92e4f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8db45486748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586b893054b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49554dbce4e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90092c04d45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eb7a7e75140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NILSEN-NYGAARD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NILSEN-NYGAARD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32 724 900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−1 327 120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9 488 419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34 883 993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39 841 946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BALKONGEN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BALKONGEN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5, Kock-Sentret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52 20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amnn@eurosko.no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