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95b905c6ff4c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7e495308514a11"/>
  </p:sldMasterIdLst>
  <p:sldIdLst>
    <p:sldId xmlns:r="http://schemas.openxmlformats.org/officeDocument/2006/relationships" id="256" r:id="R87b0b35866fa4c9f"/>
    <p:sldId xmlns:r="http://schemas.openxmlformats.org/officeDocument/2006/relationships" id="257" r:id="Rc818aa813da34aaf"/>
    <p:sldId xmlns:r="http://schemas.openxmlformats.org/officeDocument/2006/relationships" id="258" r:id="R45549e74c5174129"/>
    <p:sldId xmlns:r="http://schemas.openxmlformats.org/officeDocument/2006/relationships" id="259" r:id="R205327a0ab564f6b"/>
    <p:sldId xmlns:r="http://schemas.openxmlformats.org/officeDocument/2006/relationships" id="260" r:id="R2e9b1de81f9b4ca8"/>
    <p:sldId xmlns:r="http://schemas.openxmlformats.org/officeDocument/2006/relationships" id="261" r:id="R52c95a1ec34c4ce8"/>
    <p:sldId xmlns:r="http://schemas.openxmlformats.org/officeDocument/2006/relationships" id="262" r:id="Rf91e96fdf45e41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7e495308514a11" /><Relationship Type="http://schemas.openxmlformats.org/officeDocument/2006/relationships/slide" Target="/ppt/slides/slide1.xml" Id="R87b0b35866fa4c9f" /><Relationship Type="http://schemas.openxmlformats.org/officeDocument/2006/relationships/slide" Target="/ppt/slides/slide2.xml" Id="Rc818aa813da34aaf" /><Relationship Type="http://schemas.openxmlformats.org/officeDocument/2006/relationships/slide" Target="/ppt/slides/slide3.xml" Id="R45549e74c5174129" /><Relationship Type="http://schemas.openxmlformats.org/officeDocument/2006/relationships/slide" Target="/ppt/slides/slide4.xml" Id="R205327a0ab564f6b" /><Relationship Type="http://schemas.openxmlformats.org/officeDocument/2006/relationships/slide" Target="/ppt/slides/slide5.xml" Id="R2e9b1de81f9b4ca8" /><Relationship Type="http://schemas.openxmlformats.org/officeDocument/2006/relationships/slide" Target="/ppt/slides/slide6.xml" Id="R52c95a1ec34c4ce8" /><Relationship Type="http://schemas.openxmlformats.org/officeDocument/2006/relationships/slide" Target="/ppt/slides/slide7.xml" Id="Rf91e96fdf45e41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298dcb60940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8b66e00ec46fd" /><Relationship Type="http://schemas.openxmlformats.org/officeDocument/2006/relationships/theme" Target="/ppt/slideMasters/theme/theme1.xml" Id="R48d1cfc9721a4b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88b66e00ec46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fa702027c48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74ca3961b42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c0fd4a79045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c0817842c4c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3dd468a4841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6a8a3b86041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a8fd1d2104f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GALGUFTEN BETONGPUMPING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GALGUFTEN BETONGPUMPING AS ble etablert [år] og holder til i Overhalla.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9 984 733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412 963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8 568 026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9 849 555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GALGUFTEN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SØRGAARD GALGUFTEN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7863 Overhalla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GALGUFTEN BETONGPUMPING AS</a:t>
            </a:r>
          </a:p>
        </p:txBody>
      </p:sp>
    </p:spTree>
  </p:cSld>
  <p:clrMapOvr>
    <a:masterClrMapping xmlns:a="http://schemas.openxmlformats.org/drawingml/2006/main"/>
  </p:clrMapOvr>
</p:sld>
</file>