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c72656dc747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9eae06d6bf408b"/>
  </p:sldMasterIdLst>
  <p:sldIdLst>
    <p:sldId xmlns:r="http://schemas.openxmlformats.org/officeDocument/2006/relationships" id="256" r:id="Ra5ed75cbe30d4a2b"/>
    <p:sldId xmlns:r="http://schemas.openxmlformats.org/officeDocument/2006/relationships" id="257" r:id="R79a1c8fe1de145ca"/>
    <p:sldId xmlns:r="http://schemas.openxmlformats.org/officeDocument/2006/relationships" id="258" r:id="R95dc7de675be4488"/>
    <p:sldId xmlns:r="http://schemas.openxmlformats.org/officeDocument/2006/relationships" id="259" r:id="R7ca578b6da31489c"/>
    <p:sldId xmlns:r="http://schemas.openxmlformats.org/officeDocument/2006/relationships" id="260" r:id="R14c130de962c48d9"/>
    <p:sldId xmlns:r="http://schemas.openxmlformats.org/officeDocument/2006/relationships" id="261" r:id="R84d6c10649014eee"/>
    <p:sldId xmlns:r="http://schemas.openxmlformats.org/officeDocument/2006/relationships" id="262" r:id="Rbd9a8d1606bb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eae06d6bf408b" /><Relationship Type="http://schemas.openxmlformats.org/officeDocument/2006/relationships/slide" Target="/ppt/slides/slide1.xml" Id="Ra5ed75cbe30d4a2b" /><Relationship Type="http://schemas.openxmlformats.org/officeDocument/2006/relationships/slide" Target="/ppt/slides/slide2.xml" Id="R79a1c8fe1de145ca" /><Relationship Type="http://schemas.openxmlformats.org/officeDocument/2006/relationships/slide" Target="/ppt/slides/slide3.xml" Id="R95dc7de675be4488" /><Relationship Type="http://schemas.openxmlformats.org/officeDocument/2006/relationships/slide" Target="/ppt/slides/slide4.xml" Id="R7ca578b6da31489c" /><Relationship Type="http://schemas.openxmlformats.org/officeDocument/2006/relationships/slide" Target="/ppt/slides/slide5.xml" Id="R14c130de962c48d9" /><Relationship Type="http://schemas.openxmlformats.org/officeDocument/2006/relationships/slide" Target="/ppt/slides/slide6.xml" Id="R84d6c10649014eee" /><Relationship Type="http://schemas.openxmlformats.org/officeDocument/2006/relationships/slide" Target="/ppt/slides/slide7.xml" Id="Rbd9a8d1606bb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e48c2d5e2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91582fd2547aa" /><Relationship Type="http://schemas.openxmlformats.org/officeDocument/2006/relationships/theme" Target="/ppt/slideMasters/theme/theme1.xml" Id="R625dcc07a9f6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91582fd25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465fc04f3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d04e6dbb2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c7bec731b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324747d28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9c32a19874a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5f913918b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58955c5e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