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665207867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6dc90ddda49c3"/>
  </p:sldMasterIdLst>
  <p:sldIdLst>
    <p:sldId xmlns:r="http://schemas.openxmlformats.org/officeDocument/2006/relationships" id="256" r:id="R16c1967c55f3485f"/>
    <p:sldId xmlns:r="http://schemas.openxmlformats.org/officeDocument/2006/relationships" id="257" r:id="R3418e161108d48a1"/>
    <p:sldId xmlns:r="http://schemas.openxmlformats.org/officeDocument/2006/relationships" id="258" r:id="R04d1154cbbe74455"/>
    <p:sldId xmlns:r="http://schemas.openxmlformats.org/officeDocument/2006/relationships" id="259" r:id="R3e14373e6608498f"/>
    <p:sldId xmlns:r="http://schemas.openxmlformats.org/officeDocument/2006/relationships" id="260" r:id="Rce0d974304664f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6dc90ddda49c3" /><Relationship Type="http://schemas.openxmlformats.org/officeDocument/2006/relationships/slide" Target="/ppt/slides/slide1.xml" Id="R16c1967c55f3485f" /><Relationship Type="http://schemas.openxmlformats.org/officeDocument/2006/relationships/slide" Target="/ppt/slides/slide2.xml" Id="R3418e161108d48a1" /><Relationship Type="http://schemas.openxmlformats.org/officeDocument/2006/relationships/slide" Target="/ppt/slides/slide3.xml" Id="R04d1154cbbe74455" /><Relationship Type="http://schemas.openxmlformats.org/officeDocument/2006/relationships/slide" Target="/ppt/slides/slide4.xml" Id="R3e14373e6608498f" /><Relationship Type="http://schemas.openxmlformats.org/officeDocument/2006/relationships/slide" Target="/ppt/slides/slide5.xml" Id="Rce0d974304664f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71f19422c40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0341ab2d24b4d" /><Relationship Type="http://schemas.openxmlformats.org/officeDocument/2006/relationships/theme" Target="/ppt/slideMasters/theme/theme1.xml" Id="R1fca61c69964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0341ab2d2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349d9033b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cbbf27c8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b60e5f328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49b263e4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22585a4e649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