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4bd14a811c4e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9b756802b43bc"/>
  </p:sldMasterIdLst>
  <p:sldIdLst>
    <p:sldId xmlns:r="http://schemas.openxmlformats.org/officeDocument/2006/relationships" id="256" r:id="Rcf9f5cf6da7248f8"/>
    <p:sldId xmlns:r="http://schemas.openxmlformats.org/officeDocument/2006/relationships" id="257" r:id="R83c462c309ce4bde"/>
    <p:sldId xmlns:r="http://schemas.openxmlformats.org/officeDocument/2006/relationships" id="258" r:id="R37b73c283efc47be"/>
    <p:sldId xmlns:r="http://schemas.openxmlformats.org/officeDocument/2006/relationships" id="259" r:id="R8e41063c07824a42"/>
    <p:sldId xmlns:r="http://schemas.openxmlformats.org/officeDocument/2006/relationships" id="260" r:id="R1b310ab2b77c4f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9b756802b43bc" /><Relationship Type="http://schemas.openxmlformats.org/officeDocument/2006/relationships/slide" Target="/ppt/slides/slide1.xml" Id="Rcf9f5cf6da7248f8" /><Relationship Type="http://schemas.openxmlformats.org/officeDocument/2006/relationships/slide" Target="/ppt/slides/slide2.xml" Id="R83c462c309ce4bde" /><Relationship Type="http://schemas.openxmlformats.org/officeDocument/2006/relationships/slide" Target="/ppt/slides/slide3.xml" Id="R37b73c283efc47be" /><Relationship Type="http://schemas.openxmlformats.org/officeDocument/2006/relationships/slide" Target="/ppt/slides/slide4.xml" Id="R8e41063c07824a42" /><Relationship Type="http://schemas.openxmlformats.org/officeDocument/2006/relationships/slide" Target="/ppt/slides/slide5.xml" Id="R1b310ab2b77c4f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19c7736aa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c5d0c1da54c68" /><Relationship Type="http://schemas.openxmlformats.org/officeDocument/2006/relationships/theme" Target="/ppt/slideMasters/theme/theme1.xml" Id="R7284762d7680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bc5d0c1da5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007bd56a3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b99329dfa43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1c42e7eae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0fa411dff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eb9acc382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