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e765c02df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e890d3504349ee"/>
  </p:sldMasterIdLst>
  <p:sldIdLst>
    <p:sldId xmlns:r="http://schemas.openxmlformats.org/officeDocument/2006/relationships" id="256" r:id="R66ce91465bfc4c73"/>
    <p:sldId xmlns:r="http://schemas.openxmlformats.org/officeDocument/2006/relationships" id="257" r:id="Rb0688c0742ff4b8a"/>
    <p:sldId xmlns:r="http://schemas.openxmlformats.org/officeDocument/2006/relationships" id="258" r:id="R1aa037000b8e46b1"/>
    <p:sldId xmlns:r="http://schemas.openxmlformats.org/officeDocument/2006/relationships" id="259" r:id="R561ac6b78e424866"/>
    <p:sldId xmlns:r="http://schemas.openxmlformats.org/officeDocument/2006/relationships" id="260" r:id="Re1711fa920c4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890d3504349ee" /><Relationship Type="http://schemas.openxmlformats.org/officeDocument/2006/relationships/slide" Target="/ppt/slides/slide1.xml" Id="R66ce91465bfc4c73" /><Relationship Type="http://schemas.openxmlformats.org/officeDocument/2006/relationships/slide" Target="/ppt/slides/slide2.xml" Id="Rb0688c0742ff4b8a" /><Relationship Type="http://schemas.openxmlformats.org/officeDocument/2006/relationships/slide" Target="/ppt/slides/slide3.xml" Id="R1aa037000b8e46b1" /><Relationship Type="http://schemas.openxmlformats.org/officeDocument/2006/relationships/slide" Target="/ppt/slides/slide4.xml" Id="R561ac6b78e424866" /><Relationship Type="http://schemas.openxmlformats.org/officeDocument/2006/relationships/slide" Target="/ppt/slides/slide5.xml" Id="Re1711fa920c4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63830dbbe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0fbf25a664847" /><Relationship Type="http://schemas.openxmlformats.org/officeDocument/2006/relationships/theme" Target="/ppt/slideMasters/theme/theme1.xml" Id="R303dd128851a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0fbf25a66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79dd0437f47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f1cc974b4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743360505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8477354604e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e70b8b80c40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