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a9ca92cedc4e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a406b4b49d48c1"/>
  </p:sldMasterIdLst>
  <p:sldIdLst>
    <p:sldId xmlns:r="http://schemas.openxmlformats.org/officeDocument/2006/relationships" id="256" r:id="R5437cde3b8c14b73"/>
    <p:sldId xmlns:r="http://schemas.openxmlformats.org/officeDocument/2006/relationships" id="257" r:id="Ra7bcaa0f4e9e45b8"/>
    <p:sldId xmlns:r="http://schemas.openxmlformats.org/officeDocument/2006/relationships" id="258" r:id="R7c2e7dd4e16144ac"/>
    <p:sldId xmlns:r="http://schemas.openxmlformats.org/officeDocument/2006/relationships" id="259" r:id="Re08782d36cef4eb9"/>
    <p:sldId xmlns:r="http://schemas.openxmlformats.org/officeDocument/2006/relationships" id="260" r:id="R3258dee282a04313"/>
    <p:sldId xmlns:r="http://schemas.openxmlformats.org/officeDocument/2006/relationships" id="261" r:id="R44544a0de2f9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a406b4b49d48c1" /><Relationship Type="http://schemas.openxmlformats.org/officeDocument/2006/relationships/slide" Target="/ppt/slides/slide1.xml" Id="R5437cde3b8c14b73" /><Relationship Type="http://schemas.openxmlformats.org/officeDocument/2006/relationships/slide" Target="/ppt/slides/slide2.xml" Id="Ra7bcaa0f4e9e45b8" /><Relationship Type="http://schemas.openxmlformats.org/officeDocument/2006/relationships/slide" Target="/ppt/slides/slide3.xml" Id="R7c2e7dd4e16144ac" /><Relationship Type="http://schemas.openxmlformats.org/officeDocument/2006/relationships/slide" Target="/ppt/slides/slide4.xml" Id="Re08782d36cef4eb9" /><Relationship Type="http://schemas.openxmlformats.org/officeDocument/2006/relationships/slide" Target="/ppt/slides/slide5.xml" Id="R3258dee282a04313" /><Relationship Type="http://schemas.openxmlformats.org/officeDocument/2006/relationships/slide" Target="/ppt/slides/slide6.xml" Id="R44544a0de2f9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7f0533668642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b69ffa62c4fe6" /><Relationship Type="http://schemas.openxmlformats.org/officeDocument/2006/relationships/theme" Target="/ppt/slideMasters/theme/theme1.xml" Id="Rb74d1278b6d84d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fb69ffa62c4f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83c7454fa4b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ba7f2582a41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9e13f75f3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d91ff6fc141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a58ed30ab45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63bfc63fc4e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DELPHI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DELPHI NORGE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−12 510 409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96 457 567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873 571 838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874 764 651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Storebrand Asset Management AS, 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v1c@storebrand.no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www.delphi.no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976 242 556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