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0b92931d4d4c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ea439a45604d98"/>
  </p:sldMasterIdLst>
  <p:sldIdLst>
    <p:sldId xmlns:r="http://schemas.openxmlformats.org/officeDocument/2006/relationships" id="256" r:id="R59084583d4d54d1f"/>
    <p:sldId xmlns:r="http://schemas.openxmlformats.org/officeDocument/2006/relationships" id="257" r:id="R274b341343674c9f"/>
    <p:sldId xmlns:r="http://schemas.openxmlformats.org/officeDocument/2006/relationships" id="258" r:id="R62942c8969d24529"/>
    <p:sldId xmlns:r="http://schemas.openxmlformats.org/officeDocument/2006/relationships" id="259" r:id="R3e80284aafd74bcd"/>
    <p:sldId xmlns:r="http://schemas.openxmlformats.org/officeDocument/2006/relationships" id="260" r:id="Rdfbb2581db664b31"/>
    <p:sldId xmlns:r="http://schemas.openxmlformats.org/officeDocument/2006/relationships" id="261" r:id="Rdd1fd26ad37c4a12"/>
    <p:sldId xmlns:r="http://schemas.openxmlformats.org/officeDocument/2006/relationships" id="262" r:id="Rd859635c15ca4f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ea439a45604d98" /><Relationship Type="http://schemas.openxmlformats.org/officeDocument/2006/relationships/slide" Target="/ppt/slides/slide1.xml" Id="R59084583d4d54d1f" /><Relationship Type="http://schemas.openxmlformats.org/officeDocument/2006/relationships/slide" Target="/ppt/slides/slide2.xml" Id="R274b341343674c9f" /><Relationship Type="http://schemas.openxmlformats.org/officeDocument/2006/relationships/slide" Target="/ppt/slides/slide3.xml" Id="R62942c8969d24529" /><Relationship Type="http://schemas.openxmlformats.org/officeDocument/2006/relationships/slide" Target="/ppt/slides/slide4.xml" Id="R3e80284aafd74bcd" /><Relationship Type="http://schemas.openxmlformats.org/officeDocument/2006/relationships/slide" Target="/ppt/slides/slide5.xml" Id="Rdfbb2581db664b31" /><Relationship Type="http://schemas.openxmlformats.org/officeDocument/2006/relationships/slide" Target="/ppt/slides/slide6.xml" Id="Rdd1fd26ad37c4a12" /><Relationship Type="http://schemas.openxmlformats.org/officeDocument/2006/relationships/slide" Target="/ppt/slides/slide7.xml" Id="Rd859635c15ca4f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48dd6c2af4e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f0e8c405349de" /><Relationship Type="http://schemas.openxmlformats.org/officeDocument/2006/relationships/theme" Target="/ppt/slideMasters/theme/theme1.xml" Id="Rceae0310979748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df0e8c405349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e85c0fe8848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792b8987a4f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304c583ee42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41f26217f46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39ce727ca40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2f558fcfa4f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fb415ebad49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