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75fb44799540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4c041096b4762"/>
  </p:sldMasterIdLst>
  <p:sldIdLst>
    <p:sldId xmlns:r="http://schemas.openxmlformats.org/officeDocument/2006/relationships" id="256" r:id="Rff18f34850604a0d"/>
    <p:sldId xmlns:r="http://schemas.openxmlformats.org/officeDocument/2006/relationships" id="257" r:id="Rff4f70a2d2c348d6"/>
    <p:sldId xmlns:r="http://schemas.openxmlformats.org/officeDocument/2006/relationships" id="258" r:id="R27cbd39af7bb41ba"/>
    <p:sldId xmlns:r="http://schemas.openxmlformats.org/officeDocument/2006/relationships" id="259" r:id="R4eeafa0a9cd54cc1"/>
    <p:sldId xmlns:r="http://schemas.openxmlformats.org/officeDocument/2006/relationships" id="260" r:id="R7ad8652b22bc47b1"/>
    <p:sldId xmlns:r="http://schemas.openxmlformats.org/officeDocument/2006/relationships" id="261" r:id="R113ae688a61d4bc6"/>
    <p:sldId xmlns:r="http://schemas.openxmlformats.org/officeDocument/2006/relationships" id="262" r:id="Rfd381a03643a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4c041096b4762" /><Relationship Type="http://schemas.openxmlformats.org/officeDocument/2006/relationships/slide" Target="/ppt/slides/slide1.xml" Id="Rff18f34850604a0d" /><Relationship Type="http://schemas.openxmlformats.org/officeDocument/2006/relationships/slide" Target="/ppt/slides/slide2.xml" Id="Rff4f70a2d2c348d6" /><Relationship Type="http://schemas.openxmlformats.org/officeDocument/2006/relationships/slide" Target="/ppt/slides/slide3.xml" Id="R27cbd39af7bb41ba" /><Relationship Type="http://schemas.openxmlformats.org/officeDocument/2006/relationships/slide" Target="/ppt/slides/slide4.xml" Id="R4eeafa0a9cd54cc1" /><Relationship Type="http://schemas.openxmlformats.org/officeDocument/2006/relationships/slide" Target="/ppt/slides/slide5.xml" Id="R7ad8652b22bc47b1" /><Relationship Type="http://schemas.openxmlformats.org/officeDocument/2006/relationships/slide" Target="/ppt/slides/slide6.xml" Id="R113ae688a61d4bc6" /><Relationship Type="http://schemas.openxmlformats.org/officeDocument/2006/relationships/slide" Target="/ppt/slides/slide7.xml" Id="Rfd381a03643a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b7a763b03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d9e8ac0e447ab" /><Relationship Type="http://schemas.openxmlformats.org/officeDocument/2006/relationships/theme" Target="/ppt/slideMasters/theme/theme1.xml" Id="R299207ba31cc4e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d9e8ac0e447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0570ef1a44d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5772fa5e14b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971b16947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10b7a925841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e4995da3c48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32ba8952f46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26d796e4a45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JÅLE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JÅLE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−10 605 568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20 265 760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20 322 575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FREDRIKSEN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FREDRIKSEN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FREDRIKSEN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FREDRIKSEN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Fredriksen, H0203, Fossbakken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976 178 556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