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7d5718233a45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1b529367f941db"/>
  </p:sldMasterIdLst>
  <p:sldIdLst>
    <p:sldId xmlns:r="http://schemas.openxmlformats.org/officeDocument/2006/relationships" id="256" r:id="Rbe93a5c3a0e84336"/>
    <p:sldId xmlns:r="http://schemas.openxmlformats.org/officeDocument/2006/relationships" id="257" r:id="R29cf1e0353344ad1"/>
    <p:sldId xmlns:r="http://schemas.openxmlformats.org/officeDocument/2006/relationships" id="258" r:id="Ra6b40aecc22441f7"/>
    <p:sldId xmlns:r="http://schemas.openxmlformats.org/officeDocument/2006/relationships" id="259" r:id="R0c29e57069914171"/>
    <p:sldId xmlns:r="http://schemas.openxmlformats.org/officeDocument/2006/relationships" id="260" r:id="Redb318d9048a443f"/>
    <p:sldId xmlns:r="http://schemas.openxmlformats.org/officeDocument/2006/relationships" id="261" r:id="Reab14e5740fe427d"/>
    <p:sldId xmlns:r="http://schemas.openxmlformats.org/officeDocument/2006/relationships" id="262" r:id="R67dd1a37e49f4c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1b529367f941db" /><Relationship Type="http://schemas.openxmlformats.org/officeDocument/2006/relationships/slide" Target="/ppt/slides/slide1.xml" Id="Rbe93a5c3a0e84336" /><Relationship Type="http://schemas.openxmlformats.org/officeDocument/2006/relationships/slide" Target="/ppt/slides/slide2.xml" Id="R29cf1e0353344ad1" /><Relationship Type="http://schemas.openxmlformats.org/officeDocument/2006/relationships/slide" Target="/ppt/slides/slide3.xml" Id="Ra6b40aecc22441f7" /><Relationship Type="http://schemas.openxmlformats.org/officeDocument/2006/relationships/slide" Target="/ppt/slides/slide4.xml" Id="R0c29e57069914171" /><Relationship Type="http://schemas.openxmlformats.org/officeDocument/2006/relationships/slide" Target="/ppt/slides/slide5.xml" Id="Redb318d9048a443f" /><Relationship Type="http://schemas.openxmlformats.org/officeDocument/2006/relationships/slide" Target="/ppt/slides/slide6.xml" Id="Reab14e5740fe427d" /><Relationship Type="http://schemas.openxmlformats.org/officeDocument/2006/relationships/slide" Target="/ppt/slides/slide7.xml" Id="R67dd1a37e49f4c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172711989c41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1d49d846b4676" /><Relationship Type="http://schemas.openxmlformats.org/officeDocument/2006/relationships/theme" Target="/ppt/slideMasters/theme/theme1.xml" Id="Rdd6d04daef2a49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c1d49d846b46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9818a2bdb41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436e7bb5b4b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0845f533947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9cad2a02d49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555f862ae48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47269c76245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a1fe0f35443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7 886 938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45 395 662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46 237 494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ÅSHILD NORDÅS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BJØRKLUND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Øyjordsveien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13 46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976 162 005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