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ce9a1a49d746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46754048004cc9"/>
  </p:sldMasterIdLst>
  <p:sldIdLst>
    <p:sldId xmlns:r="http://schemas.openxmlformats.org/officeDocument/2006/relationships" id="256" r:id="R71b7af564b6d4a97"/>
    <p:sldId xmlns:r="http://schemas.openxmlformats.org/officeDocument/2006/relationships" id="257" r:id="R39f4a260e978474c"/>
    <p:sldId xmlns:r="http://schemas.openxmlformats.org/officeDocument/2006/relationships" id="258" r:id="Re5abebf001b644fe"/>
    <p:sldId xmlns:r="http://schemas.openxmlformats.org/officeDocument/2006/relationships" id="259" r:id="Rd23c913348554313"/>
    <p:sldId xmlns:r="http://schemas.openxmlformats.org/officeDocument/2006/relationships" id="260" r:id="R4d88f5c3ebcb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6754048004cc9" /><Relationship Type="http://schemas.openxmlformats.org/officeDocument/2006/relationships/slide" Target="/ppt/slides/slide1.xml" Id="R71b7af564b6d4a97" /><Relationship Type="http://schemas.openxmlformats.org/officeDocument/2006/relationships/slide" Target="/ppt/slides/slide2.xml" Id="R39f4a260e978474c" /><Relationship Type="http://schemas.openxmlformats.org/officeDocument/2006/relationships/slide" Target="/ppt/slides/slide3.xml" Id="Re5abebf001b644fe" /><Relationship Type="http://schemas.openxmlformats.org/officeDocument/2006/relationships/slide" Target="/ppt/slides/slide4.xml" Id="Rd23c913348554313" /><Relationship Type="http://schemas.openxmlformats.org/officeDocument/2006/relationships/slide" Target="/ppt/slides/slide5.xml" Id="R4d88f5c3ebcb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a90e2a9cf47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ea648a772447b" /><Relationship Type="http://schemas.openxmlformats.org/officeDocument/2006/relationships/theme" Target="/ppt/slideMasters/theme/theme1.xml" Id="Rada0fec982b0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0ea648a772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0261569244d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44b6d0a014b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b2b553061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23654569840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1e3b0fab0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GJERSTAD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 HISTORIELAG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Kristen Strat, Verksveien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975 427 633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