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e56e8af8e4b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3157b9e544d20"/>
  </p:sldMasterIdLst>
  <p:sldIdLst>
    <p:sldId xmlns:r="http://schemas.openxmlformats.org/officeDocument/2006/relationships" id="256" r:id="R249be291edd74e68"/>
    <p:sldId xmlns:r="http://schemas.openxmlformats.org/officeDocument/2006/relationships" id="257" r:id="Rfbd40533312f4b56"/>
    <p:sldId xmlns:r="http://schemas.openxmlformats.org/officeDocument/2006/relationships" id="258" r:id="R166339023a724117"/>
    <p:sldId xmlns:r="http://schemas.openxmlformats.org/officeDocument/2006/relationships" id="259" r:id="Ra90b761783eb447e"/>
    <p:sldId xmlns:r="http://schemas.openxmlformats.org/officeDocument/2006/relationships" id="260" r:id="R9dd6dfcbca3f43b7"/>
    <p:sldId xmlns:r="http://schemas.openxmlformats.org/officeDocument/2006/relationships" id="261" r:id="R2e8fb8f9d556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3157b9e544d20" /><Relationship Type="http://schemas.openxmlformats.org/officeDocument/2006/relationships/slide" Target="/ppt/slides/slide1.xml" Id="R249be291edd74e68" /><Relationship Type="http://schemas.openxmlformats.org/officeDocument/2006/relationships/slide" Target="/ppt/slides/slide2.xml" Id="Rfbd40533312f4b56" /><Relationship Type="http://schemas.openxmlformats.org/officeDocument/2006/relationships/slide" Target="/ppt/slides/slide3.xml" Id="R166339023a724117" /><Relationship Type="http://schemas.openxmlformats.org/officeDocument/2006/relationships/slide" Target="/ppt/slides/slide4.xml" Id="Ra90b761783eb447e" /><Relationship Type="http://schemas.openxmlformats.org/officeDocument/2006/relationships/slide" Target="/ppt/slides/slide5.xml" Id="R9dd6dfcbca3f43b7" /><Relationship Type="http://schemas.openxmlformats.org/officeDocument/2006/relationships/slide" Target="/ppt/slides/slide6.xml" Id="R2e8fb8f9d556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50dd9acd8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ff9dac7ba4f35" /><Relationship Type="http://schemas.openxmlformats.org/officeDocument/2006/relationships/theme" Target="/ppt/slideMasters/theme/theme1.xml" Id="R0117255402ae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3ff9dac7ba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c5b31ba4e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a8cc2f84e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a738b2ea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d6f2f5b16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19f55c89042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05d0a065e49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Kristen Strat, Verksveien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975 427 633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