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905dcf10e7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ca8d78a3194ace"/>
  </p:sldMasterIdLst>
  <p:sldIdLst>
    <p:sldId xmlns:r="http://schemas.openxmlformats.org/officeDocument/2006/relationships" id="256" r:id="Rec909805c10a4888"/>
    <p:sldId xmlns:r="http://schemas.openxmlformats.org/officeDocument/2006/relationships" id="257" r:id="R48d1ac8819c142b1"/>
    <p:sldId xmlns:r="http://schemas.openxmlformats.org/officeDocument/2006/relationships" id="258" r:id="R585237afc1834676"/>
    <p:sldId xmlns:r="http://schemas.openxmlformats.org/officeDocument/2006/relationships" id="259" r:id="R2b7d84158f254668"/>
    <p:sldId xmlns:r="http://schemas.openxmlformats.org/officeDocument/2006/relationships" id="260" r:id="R1131d057b80244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a8d78a3194ace" /><Relationship Type="http://schemas.openxmlformats.org/officeDocument/2006/relationships/slide" Target="/ppt/slides/slide1.xml" Id="Rec909805c10a4888" /><Relationship Type="http://schemas.openxmlformats.org/officeDocument/2006/relationships/slide" Target="/ppt/slides/slide2.xml" Id="R48d1ac8819c142b1" /><Relationship Type="http://schemas.openxmlformats.org/officeDocument/2006/relationships/slide" Target="/ppt/slides/slide3.xml" Id="R585237afc1834676" /><Relationship Type="http://schemas.openxmlformats.org/officeDocument/2006/relationships/slide" Target="/ppt/slides/slide4.xml" Id="R2b7d84158f254668" /><Relationship Type="http://schemas.openxmlformats.org/officeDocument/2006/relationships/slide" Target="/ppt/slides/slide5.xml" Id="R1131d057b80244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7e3c095dc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99353846149f9" /><Relationship Type="http://schemas.openxmlformats.org/officeDocument/2006/relationships/theme" Target="/ppt/slideMasters/theme/theme1.xml" Id="R4af83a0d79e5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99353846149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aa9d49ee048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26ffc2e64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53d8f93bd47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f3d12a33a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bf3eddb404d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KOMMUNE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postmottak@fauske.kommune.no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www.fauske.kommune.no/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