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313d99887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487adbf034ec0"/>
  </p:sldMasterIdLst>
  <p:sldIdLst>
    <p:sldId xmlns:r="http://schemas.openxmlformats.org/officeDocument/2006/relationships" id="256" r:id="R8cf735b9e14b48e7"/>
    <p:sldId xmlns:r="http://schemas.openxmlformats.org/officeDocument/2006/relationships" id="257" r:id="Re6934c23c2214838"/>
    <p:sldId xmlns:r="http://schemas.openxmlformats.org/officeDocument/2006/relationships" id="258" r:id="R0b9c466d2a1c4da2"/>
    <p:sldId xmlns:r="http://schemas.openxmlformats.org/officeDocument/2006/relationships" id="259" r:id="Re1dba38a3c7244ec"/>
    <p:sldId xmlns:r="http://schemas.openxmlformats.org/officeDocument/2006/relationships" id="260" r:id="R08232490cb7b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487adbf034ec0" /><Relationship Type="http://schemas.openxmlformats.org/officeDocument/2006/relationships/slide" Target="/ppt/slides/slide1.xml" Id="R8cf735b9e14b48e7" /><Relationship Type="http://schemas.openxmlformats.org/officeDocument/2006/relationships/slide" Target="/ppt/slides/slide2.xml" Id="Re6934c23c2214838" /><Relationship Type="http://schemas.openxmlformats.org/officeDocument/2006/relationships/slide" Target="/ppt/slides/slide3.xml" Id="R0b9c466d2a1c4da2" /><Relationship Type="http://schemas.openxmlformats.org/officeDocument/2006/relationships/slide" Target="/ppt/slides/slide4.xml" Id="Re1dba38a3c7244ec" /><Relationship Type="http://schemas.openxmlformats.org/officeDocument/2006/relationships/slide" Target="/ppt/slides/slide5.xml" Id="R08232490cb7b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8e4878889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4a39c3c8c4b81" /><Relationship Type="http://schemas.openxmlformats.org/officeDocument/2006/relationships/theme" Target="/ppt/slideMasters/theme/theme1.xml" Id="R652aca6054804e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04a39c3c8c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7e6cb6003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444c9d34f4e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5110fa887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c0cacf210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22b25730a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RUSPOLITISK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RUSPOLITISK FELLESRÅD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www.ruspolitiskfellesrad.no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RUSPOLITISK FELLESRÅD</a:t>
            </a:r>
          </a:p>
        </p:txBody>
      </p:sp>
    </p:spTree>
  </p:cSld>
  <p:clrMapOvr>
    <a:masterClrMapping xmlns:a="http://schemas.openxmlformats.org/drawingml/2006/main"/>
  </p:clrMapOvr>
</p:sld>
</file>