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eb2c25eca294fa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fbf46a7fca04357"/>
  </p:sldMasterIdLst>
  <p:sldIdLst>
    <p:sldId xmlns:r="http://schemas.openxmlformats.org/officeDocument/2006/relationships" id="256" r:id="R40122f1704c84838"/>
    <p:sldId xmlns:r="http://schemas.openxmlformats.org/officeDocument/2006/relationships" id="257" r:id="R1b16e9e2048c4bdd"/>
    <p:sldId xmlns:r="http://schemas.openxmlformats.org/officeDocument/2006/relationships" id="258" r:id="R99f1b2cbe20b4d1e"/>
    <p:sldId xmlns:r="http://schemas.openxmlformats.org/officeDocument/2006/relationships" id="259" r:id="Ra8542b16e674455f"/>
    <p:sldId xmlns:r="http://schemas.openxmlformats.org/officeDocument/2006/relationships" id="260" r:id="Rf4ecac9757c347ca"/>
    <p:sldId xmlns:r="http://schemas.openxmlformats.org/officeDocument/2006/relationships" id="261" r:id="Rdfdae187df254cfa"/>
    <p:sldId xmlns:r="http://schemas.openxmlformats.org/officeDocument/2006/relationships" id="262" r:id="R0674291a0e4f4d4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bf46a7fca04357" /><Relationship Type="http://schemas.openxmlformats.org/officeDocument/2006/relationships/slide" Target="/ppt/slides/slide1.xml" Id="R40122f1704c84838" /><Relationship Type="http://schemas.openxmlformats.org/officeDocument/2006/relationships/slide" Target="/ppt/slides/slide2.xml" Id="R1b16e9e2048c4bdd" /><Relationship Type="http://schemas.openxmlformats.org/officeDocument/2006/relationships/slide" Target="/ppt/slides/slide3.xml" Id="R99f1b2cbe20b4d1e" /><Relationship Type="http://schemas.openxmlformats.org/officeDocument/2006/relationships/slide" Target="/ppt/slides/slide4.xml" Id="Ra8542b16e674455f" /><Relationship Type="http://schemas.openxmlformats.org/officeDocument/2006/relationships/slide" Target="/ppt/slides/slide5.xml" Id="Rf4ecac9757c347ca" /><Relationship Type="http://schemas.openxmlformats.org/officeDocument/2006/relationships/slide" Target="/ppt/slides/slide6.xml" Id="Rdfdae187df254cfa" /><Relationship Type="http://schemas.openxmlformats.org/officeDocument/2006/relationships/slide" Target="/ppt/slides/slide7.xml" Id="R0674291a0e4f4d4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480979e3d54f0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95e5e9c6e04a7c" /><Relationship Type="http://schemas.openxmlformats.org/officeDocument/2006/relationships/theme" Target="/ppt/slideMasters/theme/theme1.xml" Id="Rb86244e4cb56460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295e5e9c6e04a7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15d245b8cc47b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e07f2423214eb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b907c0e410463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7541d5ab6e4d8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fbb2a0390a450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0677b9ec164bf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a1b1cbfd0c43c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EIKA ØKONOMI MIDT-NORGE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MIDT-NORGE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EIKA ØKONOMI MIDT-NORGE AS ble etablert [år] og holder til i Hegra.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MIDT-NORGE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MIDT-NORGE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MIDT-NORGE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34 206 046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3 788 631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3 039 854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1 039 853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10 448 966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MIDT-NORGE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HEGRA SPAREBANK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MIDT-NORGE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Einar Bergs veg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7520 Hegra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74 84 08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post.eomn@eika.no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www.eikaokonomi.no/midt-norge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970 999 213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MIDT-NORGE AS</a:t>
            </a:r>
          </a:p>
        </p:txBody>
      </p:sp>
    </p:spTree>
  </p:cSld>
  <p:clrMapOvr>
    <a:masterClrMapping xmlns:a="http://schemas.openxmlformats.org/drawingml/2006/main"/>
  </p:clrMapOvr>
</p:sld>
</file>