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57c3886e341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c9b5ca8fb443fd"/>
  </p:sldMasterIdLst>
  <p:sldIdLst>
    <p:sldId xmlns:r="http://schemas.openxmlformats.org/officeDocument/2006/relationships" id="256" r:id="R386d870dd0ab4fc0"/>
    <p:sldId xmlns:r="http://schemas.openxmlformats.org/officeDocument/2006/relationships" id="257" r:id="Rdc673b3af8a04282"/>
    <p:sldId xmlns:r="http://schemas.openxmlformats.org/officeDocument/2006/relationships" id="258" r:id="Rb3a6caa2a6b04d37"/>
    <p:sldId xmlns:r="http://schemas.openxmlformats.org/officeDocument/2006/relationships" id="259" r:id="Rdebd3e47d5254484"/>
    <p:sldId xmlns:r="http://schemas.openxmlformats.org/officeDocument/2006/relationships" id="260" r:id="R7502e5e6456349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9b5ca8fb443fd" /><Relationship Type="http://schemas.openxmlformats.org/officeDocument/2006/relationships/slide" Target="/ppt/slides/slide1.xml" Id="R386d870dd0ab4fc0" /><Relationship Type="http://schemas.openxmlformats.org/officeDocument/2006/relationships/slide" Target="/ppt/slides/slide2.xml" Id="Rdc673b3af8a04282" /><Relationship Type="http://schemas.openxmlformats.org/officeDocument/2006/relationships/slide" Target="/ppt/slides/slide3.xml" Id="Rb3a6caa2a6b04d37" /><Relationship Type="http://schemas.openxmlformats.org/officeDocument/2006/relationships/slide" Target="/ppt/slides/slide4.xml" Id="Rdebd3e47d5254484" /><Relationship Type="http://schemas.openxmlformats.org/officeDocument/2006/relationships/slide" Target="/ppt/slides/slide5.xml" Id="R7502e5e6456349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3d427c08241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6d8068fd247d2" /><Relationship Type="http://schemas.openxmlformats.org/officeDocument/2006/relationships/theme" Target="/ppt/slideMasters/theme/theme1.xml" Id="R0a684c9041ed42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6d8068fd2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b7d2da7f24b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072031301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ef58476ad4e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7a7a5ac24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e14b928c14f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 KOMMUNE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www.stange.kommune.no/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