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49e86615c44e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88ce88c58d4e2f"/>
  </p:sldMasterIdLst>
  <p:sldIdLst>
    <p:sldId xmlns:r="http://schemas.openxmlformats.org/officeDocument/2006/relationships" id="256" r:id="Rb2a4228cc10c4f75"/>
    <p:sldId xmlns:r="http://schemas.openxmlformats.org/officeDocument/2006/relationships" id="257" r:id="Rc05992944d674c07"/>
    <p:sldId xmlns:r="http://schemas.openxmlformats.org/officeDocument/2006/relationships" id="258" r:id="Rcd0837109edf435b"/>
    <p:sldId xmlns:r="http://schemas.openxmlformats.org/officeDocument/2006/relationships" id="259" r:id="R35684a562f4848c8"/>
    <p:sldId xmlns:r="http://schemas.openxmlformats.org/officeDocument/2006/relationships" id="260" r:id="R194cd1c952954f1e"/>
    <p:sldId xmlns:r="http://schemas.openxmlformats.org/officeDocument/2006/relationships" id="261" r:id="R204696bb79b9477e"/>
    <p:sldId xmlns:r="http://schemas.openxmlformats.org/officeDocument/2006/relationships" id="262" r:id="Rd9ca685eafd14e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8ce88c58d4e2f" /><Relationship Type="http://schemas.openxmlformats.org/officeDocument/2006/relationships/slide" Target="/ppt/slides/slide1.xml" Id="Rb2a4228cc10c4f75" /><Relationship Type="http://schemas.openxmlformats.org/officeDocument/2006/relationships/slide" Target="/ppt/slides/slide2.xml" Id="Rc05992944d674c07" /><Relationship Type="http://schemas.openxmlformats.org/officeDocument/2006/relationships/slide" Target="/ppt/slides/slide3.xml" Id="Rcd0837109edf435b" /><Relationship Type="http://schemas.openxmlformats.org/officeDocument/2006/relationships/slide" Target="/ppt/slides/slide4.xml" Id="R35684a562f4848c8" /><Relationship Type="http://schemas.openxmlformats.org/officeDocument/2006/relationships/slide" Target="/ppt/slides/slide5.xml" Id="R194cd1c952954f1e" /><Relationship Type="http://schemas.openxmlformats.org/officeDocument/2006/relationships/slide" Target="/ppt/slides/slide6.xml" Id="R204696bb79b9477e" /><Relationship Type="http://schemas.openxmlformats.org/officeDocument/2006/relationships/slide" Target="/ppt/slides/slide7.xml" Id="Rd9ca685eafd14e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6504c58fc144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6e7b1767247fc" /><Relationship Type="http://schemas.openxmlformats.org/officeDocument/2006/relationships/theme" Target="/ppt/slideMasters/theme/theme1.xml" Id="Rd7e524a951854c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c6e7b1767247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87b32e1ac48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dfb43675a44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1964d7ab949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cd4d8b8ae47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b4c9230584f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dd6bb1df84a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b9f2069864c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HAMNEIDET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HAMNEIDET EIENDOM AS ble etablert [år] og holder til i Hamneidet.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78 053 465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79 435 116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ARILD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Gråsandveien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9181 Hamneidet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76 62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966 835 621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