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a84e2ca2484e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4c270c81354027"/>
  </p:sldMasterIdLst>
  <p:sldIdLst>
    <p:sldId xmlns:r="http://schemas.openxmlformats.org/officeDocument/2006/relationships" id="256" r:id="Rdfba8f9fde26447a"/>
    <p:sldId xmlns:r="http://schemas.openxmlformats.org/officeDocument/2006/relationships" id="257" r:id="R45a40e12eca14494"/>
    <p:sldId xmlns:r="http://schemas.openxmlformats.org/officeDocument/2006/relationships" id="258" r:id="Rd00adfbc79ba47a9"/>
    <p:sldId xmlns:r="http://schemas.openxmlformats.org/officeDocument/2006/relationships" id="259" r:id="R79a9a90707024965"/>
    <p:sldId xmlns:r="http://schemas.openxmlformats.org/officeDocument/2006/relationships" id="260" r:id="Re2061a6f74e34b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c270c81354027" /><Relationship Type="http://schemas.openxmlformats.org/officeDocument/2006/relationships/slide" Target="/ppt/slides/slide1.xml" Id="Rdfba8f9fde26447a" /><Relationship Type="http://schemas.openxmlformats.org/officeDocument/2006/relationships/slide" Target="/ppt/slides/slide2.xml" Id="R45a40e12eca14494" /><Relationship Type="http://schemas.openxmlformats.org/officeDocument/2006/relationships/slide" Target="/ppt/slides/slide3.xml" Id="Rd00adfbc79ba47a9" /><Relationship Type="http://schemas.openxmlformats.org/officeDocument/2006/relationships/slide" Target="/ppt/slides/slide4.xml" Id="R79a9a90707024965" /><Relationship Type="http://schemas.openxmlformats.org/officeDocument/2006/relationships/slide" Target="/ppt/slides/slide5.xml" Id="Re2061a6f74e34b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61a627e3847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f420a477f4203" /><Relationship Type="http://schemas.openxmlformats.org/officeDocument/2006/relationships/theme" Target="/ppt/slideMasters/theme/theme1.xml" Id="R34426890be0e41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ef420a477f42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50b9cb72d42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929274cee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4be4bdaea49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fdd03a9504f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fc8f625dc4e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AKTIV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ALFRED BERG AKTIV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kundesenter@alfredberg.no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965 713 700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