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86a151bafd47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0609b405914f32"/>
  </p:sldMasterIdLst>
  <p:sldIdLst>
    <p:sldId xmlns:r="http://schemas.openxmlformats.org/officeDocument/2006/relationships" id="256" r:id="R6c05d6ed13294ffb"/>
    <p:sldId xmlns:r="http://schemas.openxmlformats.org/officeDocument/2006/relationships" id="257" r:id="R5b666d233e9140df"/>
    <p:sldId xmlns:r="http://schemas.openxmlformats.org/officeDocument/2006/relationships" id="258" r:id="R0e44fb0c47954cc7"/>
    <p:sldId xmlns:r="http://schemas.openxmlformats.org/officeDocument/2006/relationships" id="259" r:id="R94d5ebecec804772"/>
    <p:sldId xmlns:r="http://schemas.openxmlformats.org/officeDocument/2006/relationships" id="260" r:id="R78033a420d3d4db1"/>
    <p:sldId xmlns:r="http://schemas.openxmlformats.org/officeDocument/2006/relationships" id="261" r:id="R00fda038e76b46af"/>
    <p:sldId xmlns:r="http://schemas.openxmlformats.org/officeDocument/2006/relationships" id="262" r:id="Rb7ffedfdaddf40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0609b405914f32" /><Relationship Type="http://schemas.openxmlformats.org/officeDocument/2006/relationships/slide" Target="/ppt/slides/slide1.xml" Id="R6c05d6ed13294ffb" /><Relationship Type="http://schemas.openxmlformats.org/officeDocument/2006/relationships/slide" Target="/ppt/slides/slide2.xml" Id="R5b666d233e9140df" /><Relationship Type="http://schemas.openxmlformats.org/officeDocument/2006/relationships/slide" Target="/ppt/slides/slide3.xml" Id="R0e44fb0c47954cc7" /><Relationship Type="http://schemas.openxmlformats.org/officeDocument/2006/relationships/slide" Target="/ppt/slides/slide4.xml" Id="R94d5ebecec804772" /><Relationship Type="http://schemas.openxmlformats.org/officeDocument/2006/relationships/slide" Target="/ppt/slides/slide5.xml" Id="R78033a420d3d4db1" /><Relationship Type="http://schemas.openxmlformats.org/officeDocument/2006/relationships/slide" Target="/ppt/slides/slide6.xml" Id="R00fda038e76b46af" /><Relationship Type="http://schemas.openxmlformats.org/officeDocument/2006/relationships/slide" Target="/ppt/slides/slide7.xml" Id="Rb7ffedfdaddf40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213f153a154c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35b9c982142d1" /><Relationship Type="http://schemas.openxmlformats.org/officeDocument/2006/relationships/theme" Target="/ppt/slideMasters/theme/theme1.xml" Id="Re8ad3c3a653249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c35b9c982142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a997ff56646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f1746e19b4e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6268c70a54b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3ca2bb8dd43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2b8f6346b43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c26737f5f41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c4a11cf234c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PARETO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4 936 293 000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1 497 596 000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1 433 472 000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3 375 266 000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8 021 823 000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92,1 %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962 964 591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