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1fc6242bf84d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a879fd7f5540d2"/>
  </p:sldMasterIdLst>
  <p:sldIdLst>
    <p:sldId xmlns:r="http://schemas.openxmlformats.org/officeDocument/2006/relationships" id="256" r:id="R8c3d9b1260bd4d2a"/>
    <p:sldId xmlns:r="http://schemas.openxmlformats.org/officeDocument/2006/relationships" id="257" r:id="R0b922dfcf7384261"/>
    <p:sldId xmlns:r="http://schemas.openxmlformats.org/officeDocument/2006/relationships" id="258" r:id="Rbe4cfd4c83114e69"/>
    <p:sldId xmlns:r="http://schemas.openxmlformats.org/officeDocument/2006/relationships" id="259" r:id="R0a0e33e260fe4ce4"/>
    <p:sldId xmlns:r="http://schemas.openxmlformats.org/officeDocument/2006/relationships" id="260" r:id="Rab3943eef1574048"/>
    <p:sldId xmlns:r="http://schemas.openxmlformats.org/officeDocument/2006/relationships" id="261" r:id="Rf622092a43554e28"/>
    <p:sldId xmlns:r="http://schemas.openxmlformats.org/officeDocument/2006/relationships" id="262" r:id="R33b823ddf5cb4d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879fd7f5540d2" /><Relationship Type="http://schemas.openxmlformats.org/officeDocument/2006/relationships/slide" Target="/ppt/slides/slide1.xml" Id="R8c3d9b1260bd4d2a" /><Relationship Type="http://schemas.openxmlformats.org/officeDocument/2006/relationships/slide" Target="/ppt/slides/slide2.xml" Id="R0b922dfcf7384261" /><Relationship Type="http://schemas.openxmlformats.org/officeDocument/2006/relationships/slide" Target="/ppt/slides/slide3.xml" Id="Rbe4cfd4c83114e69" /><Relationship Type="http://schemas.openxmlformats.org/officeDocument/2006/relationships/slide" Target="/ppt/slides/slide4.xml" Id="R0a0e33e260fe4ce4" /><Relationship Type="http://schemas.openxmlformats.org/officeDocument/2006/relationships/slide" Target="/ppt/slides/slide5.xml" Id="Rab3943eef1574048" /><Relationship Type="http://schemas.openxmlformats.org/officeDocument/2006/relationships/slide" Target="/ppt/slides/slide6.xml" Id="Rf622092a43554e28" /><Relationship Type="http://schemas.openxmlformats.org/officeDocument/2006/relationships/slide" Target="/ppt/slides/slide7.xml" Id="R33b823ddf5cb4d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d3041e27040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e4238893f46ee" /><Relationship Type="http://schemas.openxmlformats.org/officeDocument/2006/relationships/theme" Target="/ppt/slideMasters/theme/theme1.xml" Id="R58d96baf310446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9e4238893f46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48d6f82f24a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807fd0e8245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3db524980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f6828690549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01906fc81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d2ab7e56647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4eb7ac33f47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CONSULTA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CONSULTA AS ble etablert [år] og holder til i Tofte.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31 524 146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2 210 301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3 268 664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11 008 655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Strandvei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3482 Tofte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31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post.consulta@ecit.no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954 231 313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