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29b660645e4d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3277cd36004bc4"/>
  </p:sldMasterIdLst>
  <p:sldIdLst>
    <p:sldId xmlns:r="http://schemas.openxmlformats.org/officeDocument/2006/relationships" id="256" r:id="R0ecd06eda4464eed"/>
    <p:sldId xmlns:r="http://schemas.openxmlformats.org/officeDocument/2006/relationships" id="257" r:id="R6f0618982f154ad9"/>
    <p:sldId xmlns:r="http://schemas.openxmlformats.org/officeDocument/2006/relationships" id="258" r:id="R91a32fa365f445d7"/>
    <p:sldId xmlns:r="http://schemas.openxmlformats.org/officeDocument/2006/relationships" id="259" r:id="R9b393f84e7ff45ae"/>
    <p:sldId xmlns:r="http://schemas.openxmlformats.org/officeDocument/2006/relationships" id="260" r:id="R38854ee9c5704da2"/>
    <p:sldId xmlns:r="http://schemas.openxmlformats.org/officeDocument/2006/relationships" id="261" r:id="R21060974a42a4d28"/>
    <p:sldId xmlns:r="http://schemas.openxmlformats.org/officeDocument/2006/relationships" id="262" r:id="Rf69ace86ea7e43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277cd36004bc4" /><Relationship Type="http://schemas.openxmlformats.org/officeDocument/2006/relationships/slide" Target="/ppt/slides/slide1.xml" Id="R0ecd06eda4464eed" /><Relationship Type="http://schemas.openxmlformats.org/officeDocument/2006/relationships/slide" Target="/ppt/slides/slide2.xml" Id="R6f0618982f154ad9" /><Relationship Type="http://schemas.openxmlformats.org/officeDocument/2006/relationships/slide" Target="/ppt/slides/slide3.xml" Id="R91a32fa365f445d7" /><Relationship Type="http://schemas.openxmlformats.org/officeDocument/2006/relationships/slide" Target="/ppt/slides/slide4.xml" Id="R9b393f84e7ff45ae" /><Relationship Type="http://schemas.openxmlformats.org/officeDocument/2006/relationships/slide" Target="/ppt/slides/slide5.xml" Id="R38854ee9c5704da2" /><Relationship Type="http://schemas.openxmlformats.org/officeDocument/2006/relationships/slide" Target="/ppt/slides/slide6.xml" Id="R21060974a42a4d28" /><Relationship Type="http://schemas.openxmlformats.org/officeDocument/2006/relationships/slide" Target="/ppt/slides/slide7.xml" Id="Rf69ace86ea7e43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3c6e03acc044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c3242c8634322" /><Relationship Type="http://schemas.openxmlformats.org/officeDocument/2006/relationships/theme" Target="/ppt/slideMasters/theme/theme1.xml" Id="R17c8ff8264a943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bc3242c86343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d5387ddd84c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1f41921aa49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64996e06347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6b969f57c44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a01a34c6d4f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0d8e2e20f4c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0e8306d094c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F BACHKE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F BACHKE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2 808 660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3 912 695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49 938 447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52 208 156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BACHKE  –  14,2 %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OPPSJØ AS  –  14,2 %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951 117 536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