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045009c39645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cdf1e89b3d4164"/>
  </p:sldMasterIdLst>
  <p:sldIdLst>
    <p:sldId xmlns:r="http://schemas.openxmlformats.org/officeDocument/2006/relationships" id="256" r:id="R5ed0062336db4474"/>
    <p:sldId xmlns:r="http://schemas.openxmlformats.org/officeDocument/2006/relationships" id="257" r:id="R8c91f15882c248b1"/>
    <p:sldId xmlns:r="http://schemas.openxmlformats.org/officeDocument/2006/relationships" id="258" r:id="R2e52919a46f844f3"/>
    <p:sldId xmlns:r="http://schemas.openxmlformats.org/officeDocument/2006/relationships" id="259" r:id="Rc675c4dd93c5486b"/>
    <p:sldId xmlns:r="http://schemas.openxmlformats.org/officeDocument/2006/relationships" id="260" r:id="R8d248b9a2ce44dd0"/>
    <p:sldId xmlns:r="http://schemas.openxmlformats.org/officeDocument/2006/relationships" id="261" r:id="Rade61400f2af4075"/>
    <p:sldId xmlns:r="http://schemas.openxmlformats.org/officeDocument/2006/relationships" id="262" r:id="Rbe925cff8c2746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cdf1e89b3d4164" /><Relationship Type="http://schemas.openxmlformats.org/officeDocument/2006/relationships/slide" Target="/ppt/slides/slide1.xml" Id="R5ed0062336db4474" /><Relationship Type="http://schemas.openxmlformats.org/officeDocument/2006/relationships/slide" Target="/ppt/slides/slide2.xml" Id="R8c91f15882c248b1" /><Relationship Type="http://schemas.openxmlformats.org/officeDocument/2006/relationships/slide" Target="/ppt/slides/slide3.xml" Id="R2e52919a46f844f3" /><Relationship Type="http://schemas.openxmlformats.org/officeDocument/2006/relationships/slide" Target="/ppt/slides/slide4.xml" Id="Rc675c4dd93c5486b" /><Relationship Type="http://schemas.openxmlformats.org/officeDocument/2006/relationships/slide" Target="/ppt/slides/slide5.xml" Id="R8d248b9a2ce44dd0" /><Relationship Type="http://schemas.openxmlformats.org/officeDocument/2006/relationships/slide" Target="/ppt/slides/slide6.xml" Id="Rade61400f2af4075" /><Relationship Type="http://schemas.openxmlformats.org/officeDocument/2006/relationships/slide" Target="/ppt/slides/slide7.xml" Id="Rbe925cff8c2746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e34196b11f4e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ac82b950342c3" /><Relationship Type="http://schemas.openxmlformats.org/officeDocument/2006/relationships/theme" Target="/ppt/slideMasters/theme/theme1.xml" Id="Reb861dfae8b54c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5ac82b950342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9e2670e0549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29f727a364a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4381f79c04c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c93d6ffe249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e7def7ae14e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28cc58d5742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9480206bf40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REGNSKAP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13 490 655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3 353 178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2 661 191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340 759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5 682 114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FRAMO INVEST AS  –  80,1 %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REGNSKAP 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GUTTORMSEN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LANDELIUS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Fiskåveien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00 04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post@multiregnskap.no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950 428 643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