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7586132f40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709c19abc44f0"/>
  </p:sldMasterIdLst>
  <p:sldIdLst>
    <p:sldId xmlns:r="http://schemas.openxmlformats.org/officeDocument/2006/relationships" id="256" r:id="R60fdf55040484dea"/>
    <p:sldId xmlns:r="http://schemas.openxmlformats.org/officeDocument/2006/relationships" id="257" r:id="R278faf7d89de40be"/>
    <p:sldId xmlns:r="http://schemas.openxmlformats.org/officeDocument/2006/relationships" id="258" r:id="R139aff1bb55a4426"/>
    <p:sldId xmlns:r="http://schemas.openxmlformats.org/officeDocument/2006/relationships" id="259" r:id="R1e94c741c3434245"/>
    <p:sldId xmlns:r="http://schemas.openxmlformats.org/officeDocument/2006/relationships" id="260" r:id="R43a2883fbcd4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709c19abc44f0" /><Relationship Type="http://schemas.openxmlformats.org/officeDocument/2006/relationships/slide" Target="/ppt/slides/slide1.xml" Id="R60fdf55040484dea" /><Relationship Type="http://schemas.openxmlformats.org/officeDocument/2006/relationships/slide" Target="/ppt/slides/slide2.xml" Id="R278faf7d89de40be" /><Relationship Type="http://schemas.openxmlformats.org/officeDocument/2006/relationships/slide" Target="/ppt/slides/slide3.xml" Id="R139aff1bb55a4426" /><Relationship Type="http://schemas.openxmlformats.org/officeDocument/2006/relationships/slide" Target="/ppt/slides/slide4.xml" Id="R1e94c741c3434245" /><Relationship Type="http://schemas.openxmlformats.org/officeDocument/2006/relationships/slide" Target="/ppt/slides/slide5.xml" Id="R43a2883fbcd4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e1128b46646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d8c33b44d4493" /><Relationship Type="http://schemas.openxmlformats.org/officeDocument/2006/relationships/theme" Target="/ppt/slideMasters/theme/theme1.xml" Id="Re8547d20ee7f46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d8c33b44d44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8b9514a44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124a5ac2442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7fbee382645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1a19b6fef4e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d5d67ddb34f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 KOMMUNE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65 33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948 243 113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