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f8d719999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80e65fd2144f3"/>
  </p:sldMasterIdLst>
  <p:sldIdLst>
    <p:sldId xmlns:r="http://schemas.openxmlformats.org/officeDocument/2006/relationships" id="256" r:id="R7bf3cc1e24744a1d"/>
    <p:sldId xmlns:r="http://schemas.openxmlformats.org/officeDocument/2006/relationships" id="257" r:id="Re8e47d50632e431f"/>
    <p:sldId xmlns:r="http://schemas.openxmlformats.org/officeDocument/2006/relationships" id="258" r:id="R8c99eee71bee4ce1"/>
    <p:sldId xmlns:r="http://schemas.openxmlformats.org/officeDocument/2006/relationships" id="259" r:id="R44ceb0768d4e409f"/>
    <p:sldId xmlns:r="http://schemas.openxmlformats.org/officeDocument/2006/relationships" id="260" r:id="R55f333cab3b4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80e65fd2144f3" /><Relationship Type="http://schemas.openxmlformats.org/officeDocument/2006/relationships/slide" Target="/ppt/slides/slide1.xml" Id="R7bf3cc1e24744a1d" /><Relationship Type="http://schemas.openxmlformats.org/officeDocument/2006/relationships/slide" Target="/ppt/slides/slide2.xml" Id="Re8e47d50632e431f" /><Relationship Type="http://schemas.openxmlformats.org/officeDocument/2006/relationships/slide" Target="/ppt/slides/slide3.xml" Id="R8c99eee71bee4ce1" /><Relationship Type="http://schemas.openxmlformats.org/officeDocument/2006/relationships/slide" Target="/ppt/slides/slide4.xml" Id="R44ceb0768d4e409f" /><Relationship Type="http://schemas.openxmlformats.org/officeDocument/2006/relationships/slide" Target="/ppt/slides/slide5.xml" Id="R55f333cab3b4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6d10248c1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08d0489794a73" /><Relationship Type="http://schemas.openxmlformats.org/officeDocument/2006/relationships/theme" Target="/ppt/slideMasters/theme/theme1.xml" Id="Re773b0e61ceb4f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08d048979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54f72eb2d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d9aebfd1a4a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f52f6f35e43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2afc02128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a66eb713b4e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