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4b155ad5d24e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0ecec053e64c82"/>
  </p:sldMasterIdLst>
  <p:sldIdLst>
    <p:sldId xmlns:r="http://schemas.openxmlformats.org/officeDocument/2006/relationships" id="256" r:id="R973b2dac1ba14915"/>
    <p:sldId xmlns:r="http://schemas.openxmlformats.org/officeDocument/2006/relationships" id="257" r:id="Ra98d3f89bd284a58"/>
    <p:sldId xmlns:r="http://schemas.openxmlformats.org/officeDocument/2006/relationships" id="258" r:id="R71705e2ced114a77"/>
    <p:sldId xmlns:r="http://schemas.openxmlformats.org/officeDocument/2006/relationships" id="259" r:id="Rbc797d04765a4472"/>
    <p:sldId xmlns:r="http://schemas.openxmlformats.org/officeDocument/2006/relationships" id="260" r:id="R37622da6138d43a8"/>
    <p:sldId xmlns:r="http://schemas.openxmlformats.org/officeDocument/2006/relationships" id="261" r:id="R72ea7f93c7b24fc4"/>
    <p:sldId xmlns:r="http://schemas.openxmlformats.org/officeDocument/2006/relationships" id="262" r:id="R0bd4bceb570141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0ecec053e64c82" /><Relationship Type="http://schemas.openxmlformats.org/officeDocument/2006/relationships/slide" Target="/ppt/slides/slide1.xml" Id="R973b2dac1ba14915" /><Relationship Type="http://schemas.openxmlformats.org/officeDocument/2006/relationships/slide" Target="/ppt/slides/slide2.xml" Id="Ra98d3f89bd284a58" /><Relationship Type="http://schemas.openxmlformats.org/officeDocument/2006/relationships/slide" Target="/ppt/slides/slide3.xml" Id="R71705e2ced114a77" /><Relationship Type="http://schemas.openxmlformats.org/officeDocument/2006/relationships/slide" Target="/ppt/slides/slide4.xml" Id="Rbc797d04765a4472" /><Relationship Type="http://schemas.openxmlformats.org/officeDocument/2006/relationships/slide" Target="/ppt/slides/slide5.xml" Id="R37622da6138d43a8" /><Relationship Type="http://schemas.openxmlformats.org/officeDocument/2006/relationships/slide" Target="/ppt/slides/slide6.xml" Id="R72ea7f93c7b24fc4" /><Relationship Type="http://schemas.openxmlformats.org/officeDocument/2006/relationships/slide" Target="/ppt/slides/slide7.xml" Id="R0bd4bceb570141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712c35d40c4c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3e58b17b2942ec" /><Relationship Type="http://schemas.openxmlformats.org/officeDocument/2006/relationships/theme" Target="/ppt/slideMasters/theme/theme1.xml" Id="R5bdce6c07d9b40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3e58b17b2942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caf6990c464b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c6ed56b9eb47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8d0ccbbf8245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f00b6772ed45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640d91c7e64b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83a562becb4e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56defe0ee047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AABREKK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AABREKK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AABREKK REGNSKAP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AABREKK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AABREKK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AABREKK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8 470 047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1 124 061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911 491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394 924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4 006 477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AABREKK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CREDO REVISJON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AABREKK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Welhavens vei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4319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66 20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post@aabrekk.no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www.aabrekk.no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943 611 521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AABREKK REGNSKAP AS</a:t>
            </a:r>
          </a:p>
        </p:txBody>
      </p:sp>
    </p:spTree>
  </p:cSld>
  <p:clrMapOvr>
    <a:masterClrMapping xmlns:a="http://schemas.openxmlformats.org/drawingml/2006/main"/>
  </p:clrMapOvr>
</p:sld>
</file>