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ac09ea71f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f61048d63146ac"/>
  </p:sldMasterIdLst>
  <p:sldIdLst>
    <p:sldId xmlns:r="http://schemas.openxmlformats.org/officeDocument/2006/relationships" id="256" r:id="R835d647108d04609"/>
    <p:sldId xmlns:r="http://schemas.openxmlformats.org/officeDocument/2006/relationships" id="257" r:id="R69d9b4ce05954e14"/>
    <p:sldId xmlns:r="http://schemas.openxmlformats.org/officeDocument/2006/relationships" id="258" r:id="R0bb5eeb20b8e464e"/>
    <p:sldId xmlns:r="http://schemas.openxmlformats.org/officeDocument/2006/relationships" id="259" r:id="R0385f99a3a72458d"/>
    <p:sldId xmlns:r="http://schemas.openxmlformats.org/officeDocument/2006/relationships" id="260" r:id="R08bb3ea37c26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61048d63146ac" /><Relationship Type="http://schemas.openxmlformats.org/officeDocument/2006/relationships/slide" Target="/ppt/slides/slide1.xml" Id="R835d647108d04609" /><Relationship Type="http://schemas.openxmlformats.org/officeDocument/2006/relationships/slide" Target="/ppt/slides/slide2.xml" Id="R69d9b4ce05954e14" /><Relationship Type="http://schemas.openxmlformats.org/officeDocument/2006/relationships/slide" Target="/ppt/slides/slide3.xml" Id="R0bb5eeb20b8e464e" /><Relationship Type="http://schemas.openxmlformats.org/officeDocument/2006/relationships/slide" Target="/ppt/slides/slide4.xml" Id="R0385f99a3a72458d" /><Relationship Type="http://schemas.openxmlformats.org/officeDocument/2006/relationships/slide" Target="/ppt/slides/slide5.xml" Id="R08bb3ea37c26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adf4ad707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58b8463b641a1" /><Relationship Type="http://schemas.openxmlformats.org/officeDocument/2006/relationships/theme" Target="/ppt/slideMasters/theme/theme1.xml" Id="Rb1994f3d6ee8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b58b8463b6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5419a339848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994e6a9ff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0fdd2a9b946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292a51081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878a8c509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