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f516027a64d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7ef554e82f4055"/>
  </p:sldMasterIdLst>
  <p:sldIdLst>
    <p:sldId xmlns:r="http://schemas.openxmlformats.org/officeDocument/2006/relationships" id="256" r:id="Ref5241b684854676"/>
    <p:sldId xmlns:r="http://schemas.openxmlformats.org/officeDocument/2006/relationships" id="257" r:id="R90cb594a9f6c4715"/>
    <p:sldId xmlns:r="http://schemas.openxmlformats.org/officeDocument/2006/relationships" id="258" r:id="Rf0bd321b95b84bc4"/>
    <p:sldId xmlns:r="http://schemas.openxmlformats.org/officeDocument/2006/relationships" id="259" r:id="R1c38f2cdc2844712"/>
    <p:sldId xmlns:r="http://schemas.openxmlformats.org/officeDocument/2006/relationships" id="260" r:id="R0332dc88fb4349d2"/>
    <p:sldId xmlns:r="http://schemas.openxmlformats.org/officeDocument/2006/relationships" id="261" r:id="Rbc9309e9cf9b41e5"/>
    <p:sldId xmlns:r="http://schemas.openxmlformats.org/officeDocument/2006/relationships" id="262" r:id="Ra40e69623fa9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ef554e82f4055" /><Relationship Type="http://schemas.openxmlformats.org/officeDocument/2006/relationships/slide" Target="/ppt/slides/slide1.xml" Id="Ref5241b684854676" /><Relationship Type="http://schemas.openxmlformats.org/officeDocument/2006/relationships/slide" Target="/ppt/slides/slide2.xml" Id="R90cb594a9f6c4715" /><Relationship Type="http://schemas.openxmlformats.org/officeDocument/2006/relationships/slide" Target="/ppt/slides/slide3.xml" Id="Rf0bd321b95b84bc4" /><Relationship Type="http://schemas.openxmlformats.org/officeDocument/2006/relationships/slide" Target="/ppt/slides/slide4.xml" Id="R1c38f2cdc2844712" /><Relationship Type="http://schemas.openxmlformats.org/officeDocument/2006/relationships/slide" Target="/ppt/slides/slide5.xml" Id="R0332dc88fb4349d2" /><Relationship Type="http://schemas.openxmlformats.org/officeDocument/2006/relationships/slide" Target="/ppt/slides/slide6.xml" Id="Rbc9309e9cf9b41e5" /><Relationship Type="http://schemas.openxmlformats.org/officeDocument/2006/relationships/slide" Target="/ppt/slides/slide7.xml" Id="Ra40e69623fa9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151e581f5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c787149c64522" /><Relationship Type="http://schemas.openxmlformats.org/officeDocument/2006/relationships/theme" Target="/ppt/slideMasters/theme/theme1.xml" Id="Rd6102b32d56f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2c787149c6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69f800310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ff32037f5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6d932bd5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a64cb890345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433f85eda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a0fb75c9848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07a86b207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TAYLOR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TAYLOR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NADIA MARIA THUNELL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Hoels vei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936 914 101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