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b535bc9d09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898fbc5714914"/>
  </p:sldMasterIdLst>
  <p:sldIdLst>
    <p:sldId xmlns:r="http://schemas.openxmlformats.org/officeDocument/2006/relationships" id="256" r:id="Rdd98ca8d47ce4dbe"/>
    <p:sldId xmlns:r="http://schemas.openxmlformats.org/officeDocument/2006/relationships" id="257" r:id="Rd2e20221240c424c"/>
    <p:sldId xmlns:r="http://schemas.openxmlformats.org/officeDocument/2006/relationships" id="258" r:id="Rea9c411dcf43479a"/>
    <p:sldId xmlns:r="http://schemas.openxmlformats.org/officeDocument/2006/relationships" id="259" r:id="R9c0ac295cd1e4739"/>
    <p:sldId xmlns:r="http://schemas.openxmlformats.org/officeDocument/2006/relationships" id="260" r:id="R9a51d64cac684280"/>
    <p:sldId xmlns:r="http://schemas.openxmlformats.org/officeDocument/2006/relationships" id="261" r:id="Rcf34ee138ec04448"/>
    <p:sldId xmlns:r="http://schemas.openxmlformats.org/officeDocument/2006/relationships" id="262" r:id="R4ad95d56bd60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898fbc5714914" /><Relationship Type="http://schemas.openxmlformats.org/officeDocument/2006/relationships/slide" Target="/ppt/slides/slide1.xml" Id="Rdd98ca8d47ce4dbe" /><Relationship Type="http://schemas.openxmlformats.org/officeDocument/2006/relationships/slide" Target="/ppt/slides/slide2.xml" Id="Rd2e20221240c424c" /><Relationship Type="http://schemas.openxmlformats.org/officeDocument/2006/relationships/slide" Target="/ppt/slides/slide3.xml" Id="Rea9c411dcf43479a" /><Relationship Type="http://schemas.openxmlformats.org/officeDocument/2006/relationships/slide" Target="/ppt/slides/slide4.xml" Id="R9c0ac295cd1e4739" /><Relationship Type="http://schemas.openxmlformats.org/officeDocument/2006/relationships/slide" Target="/ppt/slides/slide5.xml" Id="R9a51d64cac684280" /><Relationship Type="http://schemas.openxmlformats.org/officeDocument/2006/relationships/slide" Target="/ppt/slides/slide6.xml" Id="Rcf34ee138ec04448" /><Relationship Type="http://schemas.openxmlformats.org/officeDocument/2006/relationships/slide" Target="/ppt/slides/slide7.xml" Id="R4ad95d56bd60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998d535c047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23ee75ea64d70" /><Relationship Type="http://schemas.openxmlformats.org/officeDocument/2006/relationships/theme" Target="/ppt/slideMasters/theme/theme1.xml" Id="R9ae8c701e3644f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23ee75ea6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7b4bcb8a6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b19277bf6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21808fac74b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18ba367a0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eab7ac18c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03444ae4e41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07225c97d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