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732fec7b2f4f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778ee8b02410b"/>
  </p:sldMasterIdLst>
  <p:sldIdLst>
    <p:sldId xmlns:r="http://schemas.openxmlformats.org/officeDocument/2006/relationships" id="256" r:id="Rc58e782be5d74462"/>
    <p:sldId xmlns:r="http://schemas.openxmlformats.org/officeDocument/2006/relationships" id="257" r:id="Rbfd72776448b4ba4"/>
    <p:sldId xmlns:r="http://schemas.openxmlformats.org/officeDocument/2006/relationships" id="258" r:id="R807d1ac06b4741c2"/>
    <p:sldId xmlns:r="http://schemas.openxmlformats.org/officeDocument/2006/relationships" id="259" r:id="R7cc4bdd115764c97"/>
    <p:sldId xmlns:r="http://schemas.openxmlformats.org/officeDocument/2006/relationships" id="260" r:id="R75acebff45694d61"/>
    <p:sldId xmlns:r="http://schemas.openxmlformats.org/officeDocument/2006/relationships" id="261" r:id="Rfc289de4a70645c7"/>
    <p:sldId xmlns:r="http://schemas.openxmlformats.org/officeDocument/2006/relationships" id="262" r:id="R3fe0d8447df246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778ee8b02410b" /><Relationship Type="http://schemas.openxmlformats.org/officeDocument/2006/relationships/slide" Target="/ppt/slides/slide1.xml" Id="Rc58e782be5d74462" /><Relationship Type="http://schemas.openxmlformats.org/officeDocument/2006/relationships/slide" Target="/ppt/slides/slide2.xml" Id="Rbfd72776448b4ba4" /><Relationship Type="http://schemas.openxmlformats.org/officeDocument/2006/relationships/slide" Target="/ppt/slides/slide3.xml" Id="R807d1ac06b4741c2" /><Relationship Type="http://schemas.openxmlformats.org/officeDocument/2006/relationships/slide" Target="/ppt/slides/slide4.xml" Id="R7cc4bdd115764c97" /><Relationship Type="http://schemas.openxmlformats.org/officeDocument/2006/relationships/slide" Target="/ppt/slides/slide5.xml" Id="R75acebff45694d61" /><Relationship Type="http://schemas.openxmlformats.org/officeDocument/2006/relationships/slide" Target="/ppt/slides/slide6.xml" Id="Rfc289de4a70645c7" /><Relationship Type="http://schemas.openxmlformats.org/officeDocument/2006/relationships/slide" Target="/ppt/slides/slide7.xml" Id="R3fe0d8447df246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f37d40a3c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0f49030ec4653" /><Relationship Type="http://schemas.openxmlformats.org/officeDocument/2006/relationships/theme" Target="/ppt/slideMasters/theme/theme1.xml" Id="R35ada6765f39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80f49030ec46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f06e836c1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11e30af247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97fd2e29f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6e9c4524f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540e9ff52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c1dcbd103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c8f5a714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