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51db08887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272db7be442e7"/>
  </p:sldMasterIdLst>
  <p:sldIdLst>
    <p:sldId xmlns:r="http://schemas.openxmlformats.org/officeDocument/2006/relationships" id="256" r:id="R9384b289ae0e4edc"/>
    <p:sldId xmlns:r="http://schemas.openxmlformats.org/officeDocument/2006/relationships" id="257" r:id="Rb601aef8cb794bba"/>
    <p:sldId xmlns:r="http://schemas.openxmlformats.org/officeDocument/2006/relationships" id="258" r:id="Reaa6b4a7ea584ac3"/>
    <p:sldId xmlns:r="http://schemas.openxmlformats.org/officeDocument/2006/relationships" id="259" r:id="R7ce7b4f57841497b"/>
    <p:sldId xmlns:r="http://schemas.openxmlformats.org/officeDocument/2006/relationships" id="260" r:id="R3f7387e4c5404795"/>
    <p:sldId xmlns:r="http://schemas.openxmlformats.org/officeDocument/2006/relationships" id="261" r:id="R17b157384f61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272db7be442e7" /><Relationship Type="http://schemas.openxmlformats.org/officeDocument/2006/relationships/slide" Target="/ppt/slides/slide1.xml" Id="R9384b289ae0e4edc" /><Relationship Type="http://schemas.openxmlformats.org/officeDocument/2006/relationships/slide" Target="/ppt/slides/slide2.xml" Id="Rb601aef8cb794bba" /><Relationship Type="http://schemas.openxmlformats.org/officeDocument/2006/relationships/slide" Target="/ppt/slides/slide3.xml" Id="Reaa6b4a7ea584ac3" /><Relationship Type="http://schemas.openxmlformats.org/officeDocument/2006/relationships/slide" Target="/ppt/slides/slide4.xml" Id="R7ce7b4f57841497b" /><Relationship Type="http://schemas.openxmlformats.org/officeDocument/2006/relationships/slide" Target="/ppt/slides/slide5.xml" Id="R3f7387e4c5404795" /><Relationship Type="http://schemas.openxmlformats.org/officeDocument/2006/relationships/slide" Target="/ppt/slides/slide6.xml" Id="R17b157384f61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11f5abdad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e25b49d7c4839" /><Relationship Type="http://schemas.openxmlformats.org/officeDocument/2006/relationships/theme" Target="/ppt/slideMasters/theme/theme1.xml" Id="Raea8529c58a04f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e25b49d7c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ffbcaf3fe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f8949d463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bd044153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cc4a2fa6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09cfd7b8e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ba3462180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