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ceac524c8746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caf189d34443ae"/>
  </p:sldMasterIdLst>
  <p:sldIdLst>
    <p:sldId xmlns:r="http://schemas.openxmlformats.org/officeDocument/2006/relationships" id="256" r:id="Rf90a20f56c104080"/>
    <p:sldId xmlns:r="http://schemas.openxmlformats.org/officeDocument/2006/relationships" id="257" r:id="R0a3d88d391974983"/>
    <p:sldId xmlns:r="http://schemas.openxmlformats.org/officeDocument/2006/relationships" id="258" r:id="Rf9903d5030864edd"/>
    <p:sldId xmlns:r="http://schemas.openxmlformats.org/officeDocument/2006/relationships" id="259" r:id="Re341ddbce5984707"/>
    <p:sldId xmlns:r="http://schemas.openxmlformats.org/officeDocument/2006/relationships" id="260" r:id="R7afabc85a0af46cb"/>
    <p:sldId xmlns:r="http://schemas.openxmlformats.org/officeDocument/2006/relationships" id="261" r:id="R08b4a7326be74f95"/>
    <p:sldId xmlns:r="http://schemas.openxmlformats.org/officeDocument/2006/relationships" id="262" r:id="Rbb1b449a1b2e44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caf189d34443ae" /><Relationship Type="http://schemas.openxmlformats.org/officeDocument/2006/relationships/slide" Target="/ppt/slides/slide1.xml" Id="Rf90a20f56c104080" /><Relationship Type="http://schemas.openxmlformats.org/officeDocument/2006/relationships/slide" Target="/ppt/slides/slide2.xml" Id="R0a3d88d391974983" /><Relationship Type="http://schemas.openxmlformats.org/officeDocument/2006/relationships/slide" Target="/ppt/slides/slide3.xml" Id="Rf9903d5030864edd" /><Relationship Type="http://schemas.openxmlformats.org/officeDocument/2006/relationships/slide" Target="/ppt/slides/slide4.xml" Id="Re341ddbce5984707" /><Relationship Type="http://schemas.openxmlformats.org/officeDocument/2006/relationships/slide" Target="/ppt/slides/slide5.xml" Id="R7afabc85a0af46cb" /><Relationship Type="http://schemas.openxmlformats.org/officeDocument/2006/relationships/slide" Target="/ppt/slides/slide6.xml" Id="R08b4a7326be74f95" /><Relationship Type="http://schemas.openxmlformats.org/officeDocument/2006/relationships/slide" Target="/ppt/slides/slide7.xml" Id="Rbb1b449a1b2e44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78a409350e4c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f37a52a0b3419c" /><Relationship Type="http://schemas.openxmlformats.org/officeDocument/2006/relationships/theme" Target="/ppt/slideMasters/theme/theme1.xml" Id="R32d2bafb94384b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f37a52a0b341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f18b007d442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81bf90b3e4a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827f9f14a43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29628582340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dab63b75d44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98f1e6c5045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76972dd63849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CATE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CATE INVEST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533 602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TEIGEN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Granittveien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1784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934 936 639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 INVEST AS</a:t>
            </a:r>
          </a:p>
        </p:txBody>
      </p:sp>
    </p:spTree>
  </p:cSld>
  <p:clrMapOvr>
    <a:masterClrMapping xmlns:a="http://schemas.openxmlformats.org/drawingml/2006/main"/>
  </p:clrMapOvr>
</p:sld>
</file>