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06d665eb584e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ddd6abbfe64bbb"/>
  </p:sldMasterIdLst>
  <p:sldIdLst>
    <p:sldId xmlns:r="http://schemas.openxmlformats.org/officeDocument/2006/relationships" id="256" r:id="Rfede8b7bf6eb41ab"/>
    <p:sldId xmlns:r="http://schemas.openxmlformats.org/officeDocument/2006/relationships" id="257" r:id="R536fa4666dff46b6"/>
    <p:sldId xmlns:r="http://schemas.openxmlformats.org/officeDocument/2006/relationships" id="258" r:id="Rdc031703876448d1"/>
    <p:sldId xmlns:r="http://schemas.openxmlformats.org/officeDocument/2006/relationships" id="259" r:id="Rc7df8a6cd8f84006"/>
    <p:sldId xmlns:r="http://schemas.openxmlformats.org/officeDocument/2006/relationships" id="260" r:id="R9eadc21bf91d4ca6"/>
    <p:sldId xmlns:r="http://schemas.openxmlformats.org/officeDocument/2006/relationships" id="261" r:id="R2d1a9649c8ea455a"/>
    <p:sldId xmlns:r="http://schemas.openxmlformats.org/officeDocument/2006/relationships" id="262" r:id="Rc44e0bb22e1943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ddd6abbfe64bbb" /><Relationship Type="http://schemas.openxmlformats.org/officeDocument/2006/relationships/slide" Target="/ppt/slides/slide1.xml" Id="Rfede8b7bf6eb41ab" /><Relationship Type="http://schemas.openxmlformats.org/officeDocument/2006/relationships/slide" Target="/ppt/slides/slide2.xml" Id="R536fa4666dff46b6" /><Relationship Type="http://schemas.openxmlformats.org/officeDocument/2006/relationships/slide" Target="/ppt/slides/slide3.xml" Id="Rdc031703876448d1" /><Relationship Type="http://schemas.openxmlformats.org/officeDocument/2006/relationships/slide" Target="/ppt/slides/slide4.xml" Id="Rc7df8a6cd8f84006" /><Relationship Type="http://schemas.openxmlformats.org/officeDocument/2006/relationships/slide" Target="/ppt/slides/slide5.xml" Id="R9eadc21bf91d4ca6" /><Relationship Type="http://schemas.openxmlformats.org/officeDocument/2006/relationships/slide" Target="/ppt/slides/slide6.xml" Id="R2d1a9649c8ea455a" /><Relationship Type="http://schemas.openxmlformats.org/officeDocument/2006/relationships/slide" Target="/ppt/slides/slide7.xml" Id="Rc44e0bb22e1943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c879e7850549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981030fff4e6d" /><Relationship Type="http://schemas.openxmlformats.org/officeDocument/2006/relationships/theme" Target="/ppt/slideMasters/theme/theme1.xml" Id="R63bc900a1fbd4d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9981030fff4e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45edf5f5c49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aa1cc33d44d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3146b2c6d4b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ae5e993c148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5175346c74b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361492b1940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c45de23cb4d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FADA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FADA HOLDING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482 758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482 774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EMILIE HEUTHE DAVIDSEN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FARSUND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Torstein Farsund, Bjørgelien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5141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934 522 621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