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c2a4b1a327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61b7d3fb94e34"/>
  </p:sldMasterIdLst>
  <p:sldIdLst>
    <p:sldId xmlns:r="http://schemas.openxmlformats.org/officeDocument/2006/relationships" id="256" r:id="R815049d93d374bfd"/>
    <p:sldId xmlns:r="http://schemas.openxmlformats.org/officeDocument/2006/relationships" id="257" r:id="Rd69e9535a2ba48e1"/>
    <p:sldId xmlns:r="http://schemas.openxmlformats.org/officeDocument/2006/relationships" id="258" r:id="Rf60f3b2128704b94"/>
    <p:sldId xmlns:r="http://schemas.openxmlformats.org/officeDocument/2006/relationships" id="259" r:id="R8d384c965389498f"/>
    <p:sldId xmlns:r="http://schemas.openxmlformats.org/officeDocument/2006/relationships" id="260" r:id="R5fe6136e67fd4bcf"/>
    <p:sldId xmlns:r="http://schemas.openxmlformats.org/officeDocument/2006/relationships" id="261" r:id="Rcfd013a3a0cb4c76"/>
    <p:sldId xmlns:r="http://schemas.openxmlformats.org/officeDocument/2006/relationships" id="262" r:id="R3ea7ce1af0ff4b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61b7d3fb94e34" /><Relationship Type="http://schemas.openxmlformats.org/officeDocument/2006/relationships/slide" Target="/ppt/slides/slide1.xml" Id="R815049d93d374bfd" /><Relationship Type="http://schemas.openxmlformats.org/officeDocument/2006/relationships/slide" Target="/ppt/slides/slide2.xml" Id="Rd69e9535a2ba48e1" /><Relationship Type="http://schemas.openxmlformats.org/officeDocument/2006/relationships/slide" Target="/ppt/slides/slide3.xml" Id="Rf60f3b2128704b94" /><Relationship Type="http://schemas.openxmlformats.org/officeDocument/2006/relationships/slide" Target="/ppt/slides/slide4.xml" Id="R8d384c965389498f" /><Relationship Type="http://schemas.openxmlformats.org/officeDocument/2006/relationships/slide" Target="/ppt/slides/slide5.xml" Id="R5fe6136e67fd4bcf" /><Relationship Type="http://schemas.openxmlformats.org/officeDocument/2006/relationships/slide" Target="/ppt/slides/slide6.xml" Id="Rcfd013a3a0cb4c76" /><Relationship Type="http://schemas.openxmlformats.org/officeDocument/2006/relationships/slide" Target="/ppt/slides/slide7.xml" Id="R3ea7ce1af0ff4b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14470462e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ea112554f463a" /><Relationship Type="http://schemas.openxmlformats.org/officeDocument/2006/relationships/theme" Target="/ppt/slideMasters/theme/theme1.xml" Id="R8195fa9817a0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ea112554f46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3a0671d6f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a0a1d87704e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1e0e53a34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681c0e0d847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97891d3d5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c956702b9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a666683f46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KIRNEH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KIRNEH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3 819 187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STEN HALLELAND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Henrik Halleland, Jørgen Kanitz'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934 466 713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KIRNEH INVEST AS</a:t>
            </a:r>
          </a:p>
        </p:txBody>
      </p:sp>
    </p:spTree>
  </p:cSld>
  <p:clrMapOvr>
    <a:masterClrMapping xmlns:a="http://schemas.openxmlformats.org/drawingml/2006/main"/>
  </p:clrMapOvr>
</p:sld>
</file>