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93d12a710241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f57ef2c5874d9e"/>
  </p:sldMasterIdLst>
  <p:sldIdLst>
    <p:sldId xmlns:r="http://schemas.openxmlformats.org/officeDocument/2006/relationships" id="256" r:id="Rfcccabf67ec640c9"/>
    <p:sldId xmlns:r="http://schemas.openxmlformats.org/officeDocument/2006/relationships" id="257" r:id="R0185f285f2ce4813"/>
    <p:sldId xmlns:r="http://schemas.openxmlformats.org/officeDocument/2006/relationships" id="258" r:id="R063090022969421e"/>
    <p:sldId xmlns:r="http://schemas.openxmlformats.org/officeDocument/2006/relationships" id="259" r:id="R19f5aff0ae5d485f"/>
    <p:sldId xmlns:r="http://schemas.openxmlformats.org/officeDocument/2006/relationships" id="260" r:id="Re08cbc64be834ecf"/>
    <p:sldId xmlns:r="http://schemas.openxmlformats.org/officeDocument/2006/relationships" id="261" r:id="R8be3bf20535d45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f57ef2c5874d9e" /><Relationship Type="http://schemas.openxmlformats.org/officeDocument/2006/relationships/slide" Target="/ppt/slides/slide1.xml" Id="Rfcccabf67ec640c9" /><Relationship Type="http://schemas.openxmlformats.org/officeDocument/2006/relationships/slide" Target="/ppt/slides/slide2.xml" Id="R0185f285f2ce4813" /><Relationship Type="http://schemas.openxmlformats.org/officeDocument/2006/relationships/slide" Target="/ppt/slides/slide3.xml" Id="R063090022969421e" /><Relationship Type="http://schemas.openxmlformats.org/officeDocument/2006/relationships/slide" Target="/ppt/slides/slide4.xml" Id="R19f5aff0ae5d485f" /><Relationship Type="http://schemas.openxmlformats.org/officeDocument/2006/relationships/slide" Target="/ppt/slides/slide5.xml" Id="Re08cbc64be834ecf" /><Relationship Type="http://schemas.openxmlformats.org/officeDocument/2006/relationships/slide" Target="/ppt/slides/slide6.xml" Id="R8be3bf20535d45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1b0b0713a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103296c8948a6" /><Relationship Type="http://schemas.openxmlformats.org/officeDocument/2006/relationships/theme" Target="/ppt/slideMasters/theme/theme1.xml" Id="Rfc9b5ed0a2a9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103296c89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73c27f0334e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493ade2034d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8f2fb42a4f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62299175f40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16c9982d9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fc434576847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 –  29,2 %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TORJUSSEN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ELISE ØSTGAARD  –  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HOLTER-SØRENSEN ØSTGAARD  –  8,9 %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10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LISE AS</a:t>
            </a:r>
          </a:p>
        </p:txBody>
      </p:sp>
    </p:spTree>
  </p:cSld>
  <p:clrMapOvr>
    <a:masterClrMapping xmlns:a="http://schemas.openxmlformats.org/drawingml/2006/main"/>
  </p:clrMapOvr>
</p:sld>
</file>