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eee535cb34f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30256676db4254"/>
  </p:sldMasterIdLst>
  <p:sldIdLst>
    <p:sldId xmlns:r="http://schemas.openxmlformats.org/officeDocument/2006/relationships" id="256" r:id="Rf735a18dcd504d9f"/>
    <p:sldId xmlns:r="http://schemas.openxmlformats.org/officeDocument/2006/relationships" id="257" r:id="Rf1277092f98c446a"/>
    <p:sldId xmlns:r="http://schemas.openxmlformats.org/officeDocument/2006/relationships" id="258" r:id="R4496573a68b948a5"/>
    <p:sldId xmlns:r="http://schemas.openxmlformats.org/officeDocument/2006/relationships" id="259" r:id="R08ed7018b3434d36"/>
    <p:sldId xmlns:r="http://schemas.openxmlformats.org/officeDocument/2006/relationships" id="260" r:id="R04595dbf65514f11"/>
    <p:sldId xmlns:r="http://schemas.openxmlformats.org/officeDocument/2006/relationships" id="261" r:id="Rc69859dfae4a4281"/>
    <p:sldId xmlns:r="http://schemas.openxmlformats.org/officeDocument/2006/relationships" id="262" r:id="R594a6def24884b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0256676db4254" /><Relationship Type="http://schemas.openxmlformats.org/officeDocument/2006/relationships/slide" Target="/ppt/slides/slide1.xml" Id="Rf735a18dcd504d9f" /><Relationship Type="http://schemas.openxmlformats.org/officeDocument/2006/relationships/slide" Target="/ppt/slides/slide2.xml" Id="Rf1277092f98c446a" /><Relationship Type="http://schemas.openxmlformats.org/officeDocument/2006/relationships/slide" Target="/ppt/slides/slide3.xml" Id="R4496573a68b948a5" /><Relationship Type="http://schemas.openxmlformats.org/officeDocument/2006/relationships/slide" Target="/ppt/slides/slide4.xml" Id="R08ed7018b3434d36" /><Relationship Type="http://schemas.openxmlformats.org/officeDocument/2006/relationships/slide" Target="/ppt/slides/slide5.xml" Id="R04595dbf65514f11" /><Relationship Type="http://schemas.openxmlformats.org/officeDocument/2006/relationships/slide" Target="/ppt/slides/slide6.xml" Id="Rc69859dfae4a4281" /><Relationship Type="http://schemas.openxmlformats.org/officeDocument/2006/relationships/slide" Target="/ppt/slides/slide7.xml" Id="R594a6def24884b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7eca4216d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b0f96e3f1432a" /><Relationship Type="http://schemas.openxmlformats.org/officeDocument/2006/relationships/theme" Target="/ppt/slideMasters/theme/theme1.xml" Id="R9771eefea06642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b0f96e3f143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9eecb5ee04c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e8348a5bc43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4cacf2026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b362b361640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dc5c921854d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f9ec1a95b45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b392476d74f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