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9d5e686eb5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97380c8f4b4b99"/>
  </p:sldMasterIdLst>
  <p:sldIdLst>
    <p:sldId xmlns:r="http://schemas.openxmlformats.org/officeDocument/2006/relationships" id="256" r:id="R77cd8520821c4ad6"/>
    <p:sldId xmlns:r="http://schemas.openxmlformats.org/officeDocument/2006/relationships" id="257" r:id="R30ef8178ffe84b81"/>
    <p:sldId xmlns:r="http://schemas.openxmlformats.org/officeDocument/2006/relationships" id="258" r:id="R5682fd507a704d83"/>
    <p:sldId xmlns:r="http://schemas.openxmlformats.org/officeDocument/2006/relationships" id="259" r:id="R2f340219d52941ce"/>
    <p:sldId xmlns:r="http://schemas.openxmlformats.org/officeDocument/2006/relationships" id="260" r:id="R4485f43ad88b44f3"/>
    <p:sldId xmlns:r="http://schemas.openxmlformats.org/officeDocument/2006/relationships" id="261" r:id="R61bbcd604a4b47bf"/>
    <p:sldId xmlns:r="http://schemas.openxmlformats.org/officeDocument/2006/relationships" id="262" r:id="R4df01916e6e841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97380c8f4b4b99" /><Relationship Type="http://schemas.openxmlformats.org/officeDocument/2006/relationships/slide" Target="/ppt/slides/slide1.xml" Id="R77cd8520821c4ad6" /><Relationship Type="http://schemas.openxmlformats.org/officeDocument/2006/relationships/slide" Target="/ppt/slides/slide2.xml" Id="R30ef8178ffe84b81" /><Relationship Type="http://schemas.openxmlformats.org/officeDocument/2006/relationships/slide" Target="/ppt/slides/slide3.xml" Id="R5682fd507a704d83" /><Relationship Type="http://schemas.openxmlformats.org/officeDocument/2006/relationships/slide" Target="/ppt/slides/slide4.xml" Id="R2f340219d52941ce" /><Relationship Type="http://schemas.openxmlformats.org/officeDocument/2006/relationships/slide" Target="/ppt/slides/slide5.xml" Id="R4485f43ad88b44f3" /><Relationship Type="http://schemas.openxmlformats.org/officeDocument/2006/relationships/slide" Target="/ppt/slides/slide6.xml" Id="R61bbcd604a4b47bf" /><Relationship Type="http://schemas.openxmlformats.org/officeDocument/2006/relationships/slide" Target="/ppt/slides/slide7.xml" Id="R4df01916e6e841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01b39b0b9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009df6e944953" /><Relationship Type="http://schemas.openxmlformats.org/officeDocument/2006/relationships/theme" Target="/ppt/slideMasters/theme/theme1.xml" Id="R571ad7b9fde44d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e009df6e9449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d70d7bec346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48cb2342f4d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4f148982a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707d30e49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7d976415e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dec12008f49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6754023a7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TIPITO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10 592 675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122 223 855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124 761 997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HACVO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VOLD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VOLD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PIVO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Løkenlia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