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59e020d1e645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7cffe3cdf4b63"/>
  </p:sldMasterIdLst>
  <p:sldIdLst>
    <p:sldId xmlns:r="http://schemas.openxmlformats.org/officeDocument/2006/relationships" id="256" r:id="R4f6cccc1c0a642a0"/>
    <p:sldId xmlns:r="http://schemas.openxmlformats.org/officeDocument/2006/relationships" id="257" r:id="R3185975129a748ba"/>
    <p:sldId xmlns:r="http://schemas.openxmlformats.org/officeDocument/2006/relationships" id="258" r:id="R6327012e6a1a4593"/>
    <p:sldId xmlns:r="http://schemas.openxmlformats.org/officeDocument/2006/relationships" id="259" r:id="R4ff6ae22239b4f8e"/>
    <p:sldId xmlns:r="http://schemas.openxmlformats.org/officeDocument/2006/relationships" id="260" r:id="Rbcf932befa7e447f"/>
    <p:sldId xmlns:r="http://schemas.openxmlformats.org/officeDocument/2006/relationships" id="261" r:id="R1b4c7442b09646cd"/>
    <p:sldId xmlns:r="http://schemas.openxmlformats.org/officeDocument/2006/relationships" id="262" r:id="R4ca85f4d11644f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7cffe3cdf4b63" /><Relationship Type="http://schemas.openxmlformats.org/officeDocument/2006/relationships/slide" Target="/ppt/slides/slide1.xml" Id="R4f6cccc1c0a642a0" /><Relationship Type="http://schemas.openxmlformats.org/officeDocument/2006/relationships/slide" Target="/ppt/slides/slide2.xml" Id="R3185975129a748ba" /><Relationship Type="http://schemas.openxmlformats.org/officeDocument/2006/relationships/slide" Target="/ppt/slides/slide3.xml" Id="R6327012e6a1a4593" /><Relationship Type="http://schemas.openxmlformats.org/officeDocument/2006/relationships/slide" Target="/ppt/slides/slide4.xml" Id="R4ff6ae22239b4f8e" /><Relationship Type="http://schemas.openxmlformats.org/officeDocument/2006/relationships/slide" Target="/ppt/slides/slide5.xml" Id="Rbcf932befa7e447f" /><Relationship Type="http://schemas.openxmlformats.org/officeDocument/2006/relationships/slide" Target="/ppt/slides/slide6.xml" Id="R1b4c7442b09646cd" /><Relationship Type="http://schemas.openxmlformats.org/officeDocument/2006/relationships/slide" Target="/ppt/slides/slide7.xml" Id="R4ca85f4d11644f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7ad4577a3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a1a0195dc43f4" /><Relationship Type="http://schemas.openxmlformats.org/officeDocument/2006/relationships/theme" Target="/ppt/slideMasters/theme/theme1.xml" Id="Rdb025ac634ef4c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a1a0195dc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1d63b4dd6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515f0f39d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75322c7d7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6341c5a50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cf533cea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d3385303d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70e06b536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