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e6b217a0e1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090c6b52844540"/>
  </p:sldMasterIdLst>
  <p:sldIdLst>
    <p:sldId xmlns:r="http://schemas.openxmlformats.org/officeDocument/2006/relationships" id="256" r:id="R04c135975f7a4f27"/>
    <p:sldId xmlns:r="http://schemas.openxmlformats.org/officeDocument/2006/relationships" id="257" r:id="Rb9ffd678400748e7"/>
    <p:sldId xmlns:r="http://schemas.openxmlformats.org/officeDocument/2006/relationships" id="258" r:id="Rbb225828c6034d41"/>
    <p:sldId xmlns:r="http://schemas.openxmlformats.org/officeDocument/2006/relationships" id="259" r:id="R59c6e61406f54314"/>
    <p:sldId xmlns:r="http://schemas.openxmlformats.org/officeDocument/2006/relationships" id="260" r:id="Rdf493040fc9a4f6b"/>
    <p:sldId xmlns:r="http://schemas.openxmlformats.org/officeDocument/2006/relationships" id="261" r:id="Ra6bcfe012c36425a"/>
    <p:sldId xmlns:r="http://schemas.openxmlformats.org/officeDocument/2006/relationships" id="262" r:id="R88154e3396c649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090c6b52844540" /><Relationship Type="http://schemas.openxmlformats.org/officeDocument/2006/relationships/slide" Target="/ppt/slides/slide1.xml" Id="R04c135975f7a4f27" /><Relationship Type="http://schemas.openxmlformats.org/officeDocument/2006/relationships/slide" Target="/ppt/slides/slide2.xml" Id="Rb9ffd678400748e7" /><Relationship Type="http://schemas.openxmlformats.org/officeDocument/2006/relationships/slide" Target="/ppt/slides/slide3.xml" Id="Rbb225828c6034d41" /><Relationship Type="http://schemas.openxmlformats.org/officeDocument/2006/relationships/slide" Target="/ppt/slides/slide4.xml" Id="R59c6e61406f54314" /><Relationship Type="http://schemas.openxmlformats.org/officeDocument/2006/relationships/slide" Target="/ppt/slides/slide5.xml" Id="Rdf493040fc9a4f6b" /><Relationship Type="http://schemas.openxmlformats.org/officeDocument/2006/relationships/slide" Target="/ppt/slides/slide6.xml" Id="Ra6bcfe012c36425a" /><Relationship Type="http://schemas.openxmlformats.org/officeDocument/2006/relationships/slide" Target="/ppt/slides/slide7.xml" Id="R88154e3396c649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bf09474fe44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2d9597a614a3a" /><Relationship Type="http://schemas.openxmlformats.org/officeDocument/2006/relationships/theme" Target="/ppt/slideMasters/theme/theme1.xml" Id="R72f773a88db546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62d9597a614a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26e1880d54a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bb91683cd44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151f0ce1244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ffe0cab48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6eccc2c0944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53c9a1d0647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b32db507b4d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FRYSJAVEIEN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581 843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3 054 320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SANDE SALVESEN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42N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