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fca0e1745948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b8905460d54297"/>
  </p:sldMasterIdLst>
  <p:sldIdLst>
    <p:sldId xmlns:r="http://schemas.openxmlformats.org/officeDocument/2006/relationships" id="256" r:id="R1e973f08c22741f3"/>
    <p:sldId xmlns:r="http://schemas.openxmlformats.org/officeDocument/2006/relationships" id="257" r:id="R1269c54c9d054647"/>
    <p:sldId xmlns:r="http://schemas.openxmlformats.org/officeDocument/2006/relationships" id="258" r:id="Red2dffdb225d415d"/>
    <p:sldId xmlns:r="http://schemas.openxmlformats.org/officeDocument/2006/relationships" id="259" r:id="Rbdda61e04fd0410f"/>
    <p:sldId xmlns:r="http://schemas.openxmlformats.org/officeDocument/2006/relationships" id="260" r:id="R1a60931c15c246a7"/>
    <p:sldId xmlns:r="http://schemas.openxmlformats.org/officeDocument/2006/relationships" id="261" r:id="R805886c8352c4112"/>
    <p:sldId xmlns:r="http://schemas.openxmlformats.org/officeDocument/2006/relationships" id="262" r:id="R04336b859b8449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b8905460d54297" /><Relationship Type="http://schemas.openxmlformats.org/officeDocument/2006/relationships/slide" Target="/ppt/slides/slide1.xml" Id="R1e973f08c22741f3" /><Relationship Type="http://schemas.openxmlformats.org/officeDocument/2006/relationships/slide" Target="/ppt/slides/slide2.xml" Id="R1269c54c9d054647" /><Relationship Type="http://schemas.openxmlformats.org/officeDocument/2006/relationships/slide" Target="/ppt/slides/slide3.xml" Id="Red2dffdb225d415d" /><Relationship Type="http://schemas.openxmlformats.org/officeDocument/2006/relationships/slide" Target="/ppt/slides/slide4.xml" Id="Rbdda61e04fd0410f" /><Relationship Type="http://schemas.openxmlformats.org/officeDocument/2006/relationships/slide" Target="/ppt/slides/slide5.xml" Id="R1a60931c15c246a7" /><Relationship Type="http://schemas.openxmlformats.org/officeDocument/2006/relationships/slide" Target="/ppt/slides/slide6.xml" Id="R805886c8352c4112" /><Relationship Type="http://schemas.openxmlformats.org/officeDocument/2006/relationships/slide" Target="/ppt/slides/slide7.xml" Id="R04336b859b8449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4072ed60349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b31819ceb4559" /><Relationship Type="http://schemas.openxmlformats.org/officeDocument/2006/relationships/theme" Target="/ppt/slideMasters/theme/theme1.xml" Id="R364f0d1955b143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eb31819ceb45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501dbc29245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115bd12dd43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a7164de9948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394ddbcfd47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4b177c39847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59c165e0743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aabbd885740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NORVIC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NORVIC HOLDING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3 535 178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3 535 179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BJØRNARSON 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Konglelia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931 407 430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