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ee26d1eb054c1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6000dc563a2402b"/>
  </p:sldMasterIdLst>
  <p:sldIdLst>
    <p:sldId xmlns:r="http://schemas.openxmlformats.org/officeDocument/2006/relationships" id="256" r:id="Rd8b014b417e74fa4"/>
    <p:sldId xmlns:r="http://schemas.openxmlformats.org/officeDocument/2006/relationships" id="257" r:id="R58370f8dfeb64f40"/>
    <p:sldId xmlns:r="http://schemas.openxmlformats.org/officeDocument/2006/relationships" id="258" r:id="R5a9411707c814c32"/>
    <p:sldId xmlns:r="http://schemas.openxmlformats.org/officeDocument/2006/relationships" id="259" r:id="R76348cdb1a244bb5"/>
    <p:sldId xmlns:r="http://schemas.openxmlformats.org/officeDocument/2006/relationships" id="260" r:id="R6b288486e4784b15"/>
    <p:sldId xmlns:r="http://schemas.openxmlformats.org/officeDocument/2006/relationships" id="261" r:id="Ra203259dcb644592"/>
    <p:sldId xmlns:r="http://schemas.openxmlformats.org/officeDocument/2006/relationships" id="262" r:id="R942e49109b004f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000dc563a2402b" /><Relationship Type="http://schemas.openxmlformats.org/officeDocument/2006/relationships/slide" Target="/ppt/slides/slide1.xml" Id="Rd8b014b417e74fa4" /><Relationship Type="http://schemas.openxmlformats.org/officeDocument/2006/relationships/slide" Target="/ppt/slides/slide2.xml" Id="R58370f8dfeb64f40" /><Relationship Type="http://schemas.openxmlformats.org/officeDocument/2006/relationships/slide" Target="/ppt/slides/slide3.xml" Id="R5a9411707c814c32" /><Relationship Type="http://schemas.openxmlformats.org/officeDocument/2006/relationships/slide" Target="/ppt/slides/slide4.xml" Id="R76348cdb1a244bb5" /><Relationship Type="http://schemas.openxmlformats.org/officeDocument/2006/relationships/slide" Target="/ppt/slides/slide5.xml" Id="R6b288486e4784b15" /><Relationship Type="http://schemas.openxmlformats.org/officeDocument/2006/relationships/slide" Target="/ppt/slides/slide6.xml" Id="Ra203259dcb644592" /><Relationship Type="http://schemas.openxmlformats.org/officeDocument/2006/relationships/slide" Target="/ppt/slides/slide7.xml" Id="R942e49109b004f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5b19d89dd14c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7a2c12527f4b2f" /><Relationship Type="http://schemas.openxmlformats.org/officeDocument/2006/relationships/theme" Target="/ppt/slideMasters/theme/theme1.xml" Id="R8adf6bfca0f24c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7a2c12527f4b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b8b48b22044e6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9379465c2a44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3fd6f41a064fc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41decd03f543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7a508022fe41b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21a342f3554e2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715965e91b46f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ANDERSEN EIENDOMSSELSKAP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ANDERSEN EIENDOMSSELSKAP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ANDERSEN EIENDOMSSELSKAP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ANDERSEN EIENDOMSSELSKAP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ANDERSEN EIENDOMSSELSKAP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ANDERSEN EIENDOMSSELSKAP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−781 116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4 280 182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22 978 910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24 165 319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ANDERSEN EIENDOMSSELSKAP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HEIDI WRIGHT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ANDERSEN EIENDOMSSELSKAP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Røråsveien 94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3114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931 069 268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ANDERSEN EIENDOMSSELSKAP</a:t>
            </a:r>
          </a:p>
        </p:txBody>
      </p:sp>
    </p:spTree>
  </p:cSld>
  <p:clrMapOvr>
    <a:masterClrMapping xmlns:a="http://schemas.openxmlformats.org/drawingml/2006/main"/>
  </p:clrMapOvr>
</p:sld>
</file>