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d463ffd6a74d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c74b94f7904c47"/>
  </p:sldMasterIdLst>
  <p:sldIdLst>
    <p:sldId xmlns:r="http://schemas.openxmlformats.org/officeDocument/2006/relationships" id="256" r:id="R38ac5b9cb09c45c5"/>
    <p:sldId xmlns:r="http://schemas.openxmlformats.org/officeDocument/2006/relationships" id="257" r:id="Rfe72d7fb49824b85"/>
    <p:sldId xmlns:r="http://schemas.openxmlformats.org/officeDocument/2006/relationships" id="258" r:id="R3cda07967fdd4e37"/>
    <p:sldId xmlns:r="http://schemas.openxmlformats.org/officeDocument/2006/relationships" id="259" r:id="R045114fc35e740ed"/>
    <p:sldId xmlns:r="http://schemas.openxmlformats.org/officeDocument/2006/relationships" id="260" r:id="Rd275e4a1e48a4e50"/>
    <p:sldId xmlns:r="http://schemas.openxmlformats.org/officeDocument/2006/relationships" id="261" r:id="R11d6a2e42fc741c3"/>
    <p:sldId xmlns:r="http://schemas.openxmlformats.org/officeDocument/2006/relationships" id="262" r:id="R3e33ca08ce7e40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c74b94f7904c47" /><Relationship Type="http://schemas.openxmlformats.org/officeDocument/2006/relationships/slide" Target="/ppt/slides/slide1.xml" Id="R38ac5b9cb09c45c5" /><Relationship Type="http://schemas.openxmlformats.org/officeDocument/2006/relationships/slide" Target="/ppt/slides/slide2.xml" Id="Rfe72d7fb49824b85" /><Relationship Type="http://schemas.openxmlformats.org/officeDocument/2006/relationships/slide" Target="/ppt/slides/slide3.xml" Id="R3cda07967fdd4e37" /><Relationship Type="http://schemas.openxmlformats.org/officeDocument/2006/relationships/slide" Target="/ppt/slides/slide4.xml" Id="R045114fc35e740ed" /><Relationship Type="http://schemas.openxmlformats.org/officeDocument/2006/relationships/slide" Target="/ppt/slides/slide5.xml" Id="Rd275e4a1e48a4e50" /><Relationship Type="http://schemas.openxmlformats.org/officeDocument/2006/relationships/slide" Target="/ppt/slides/slide6.xml" Id="R11d6a2e42fc741c3" /><Relationship Type="http://schemas.openxmlformats.org/officeDocument/2006/relationships/slide" Target="/ppt/slides/slide7.xml" Id="R3e33ca08ce7e40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e9e3f840334d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d260028c34a82" /><Relationship Type="http://schemas.openxmlformats.org/officeDocument/2006/relationships/theme" Target="/ppt/slideMasters/theme/theme1.xml" Id="R4ade4684773742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bd260028c34a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79f795d5f49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4d13fa8ec48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83cbfb5a04c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c2fd7725c40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ffe43605d4b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70188ab9b42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f2044a86445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OFTEDAL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OFTEDAL REVISJON &amp; RÅDGIVNING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1 542 018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550 931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427 262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244 654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924 243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OFTEDAL INVESTERING AS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OFTEDAL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Strandkaien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931 069 012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