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f0299bd42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f615387af4af3"/>
  </p:sldMasterIdLst>
  <p:sldIdLst>
    <p:sldId xmlns:r="http://schemas.openxmlformats.org/officeDocument/2006/relationships" id="256" r:id="R9088a20d71094abd"/>
    <p:sldId xmlns:r="http://schemas.openxmlformats.org/officeDocument/2006/relationships" id="257" r:id="R9dcee26c79ec4ae1"/>
    <p:sldId xmlns:r="http://schemas.openxmlformats.org/officeDocument/2006/relationships" id="258" r:id="R1bd1b992e70f4d66"/>
    <p:sldId xmlns:r="http://schemas.openxmlformats.org/officeDocument/2006/relationships" id="259" r:id="R97811734be534657"/>
    <p:sldId xmlns:r="http://schemas.openxmlformats.org/officeDocument/2006/relationships" id="260" r:id="R4429d9bfa28d4e8e"/>
    <p:sldId xmlns:r="http://schemas.openxmlformats.org/officeDocument/2006/relationships" id="261" r:id="Ra9a2c37248624c7a"/>
    <p:sldId xmlns:r="http://schemas.openxmlformats.org/officeDocument/2006/relationships" id="262" r:id="R2817f3443017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f615387af4af3" /><Relationship Type="http://schemas.openxmlformats.org/officeDocument/2006/relationships/slide" Target="/ppt/slides/slide1.xml" Id="R9088a20d71094abd" /><Relationship Type="http://schemas.openxmlformats.org/officeDocument/2006/relationships/slide" Target="/ppt/slides/slide2.xml" Id="R9dcee26c79ec4ae1" /><Relationship Type="http://schemas.openxmlformats.org/officeDocument/2006/relationships/slide" Target="/ppt/slides/slide3.xml" Id="R1bd1b992e70f4d66" /><Relationship Type="http://schemas.openxmlformats.org/officeDocument/2006/relationships/slide" Target="/ppt/slides/slide4.xml" Id="R97811734be534657" /><Relationship Type="http://schemas.openxmlformats.org/officeDocument/2006/relationships/slide" Target="/ppt/slides/slide5.xml" Id="R4429d9bfa28d4e8e" /><Relationship Type="http://schemas.openxmlformats.org/officeDocument/2006/relationships/slide" Target="/ppt/slides/slide6.xml" Id="Ra9a2c37248624c7a" /><Relationship Type="http://schemas.openxmlformats.org/officeDocument/2006/relationships/slide" Target="/ppt/slides/slide7.xml" Id="R2817f3443017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ef548fe24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21147cded4d88" /><Relationship Type="http://schemas.openxmlformats.org/officeDocument/2006/relationships/theme" Target="/ppt/slideMasters/theme/theme1.xml" Id="Rf91f59c4bd04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21147cded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9373e2fdf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687f759648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1a5c8da9e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36807f81d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0f8915d6e42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b4ee2292646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2c67cc91c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SOLIDWEB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SOLIDWEB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WEMARKETING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930 830 178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