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26a6192e4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c9625df8e4320"/>
  </p:sldMasterIdLst>
  <p:sldIdLst>
    <p:sldId xmlns:r="http://schemas.openxmlformats.org/officeDocument/2006/relationships" id="256" r:id="R297fb8b25d6d48d9"/>
    <p:sldId xmlns:r="http://schemas.openxmlformats.org/officeDocument/2006/relationships" id="257" r:id="R6a1420a59b5d4e2d"/>
    <p:sldId xmlns:r="http://schemas.openxmlformats.org/officeDocument/2006/relationships" id="258" r:id="Rac320325833745ca"/>
    <p:sldId xmlns:r="http://schemas.openxmlformats.org/officeDocument/2006/relationships" id="259" r:id="Rf50552e7af014890"/>
    <p:sldId xmlns:r="http://schemas.openxmlformats.org/officeDocument/2006/relationships" id="260" r:id="R1ac2c6d8f8454b4c"/>
    <p:sldId xmlns:r="http://schemas.openxmlformats.org/officeDocument/2006/relationships" id="261" r:id="R814e396370df4674"/>
    <p:sldId xmlns:r="http://schemas.openxmlformats.org/officeDocument/2006/relationships" id="262" r:id="R8f7987bf10b2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c9625df8e4320" /><Relationship Type="http://schemas.openxmlformats.org/officeDocument/2006/relationships/slide" Target="/ppt/slides/slide1.xml" Id="R297fb8b25d6d48d9" /><Relationship Type="http://schemas.openxmlformats.org/officeDocument/2006/relationships/slide" Target="/ppt/slides/slide2.xml" Id="R6a1420a59b5d4e2d" /><Relationship Type="http://schemas.openxmlformats.org/officeDocument/2006/relationships/slide" Target="/ppt/slides/slide3.xml" Id="Rac320325833745ca" /><Relationship Type="http://schemas.openxmlformats.org/officeDocument/2006/relationships/slide" Target="/ppt/slides/slide4.xml" Id="Rf50552e7af014890" /><Relationship Type="http://schemas.openxmlformats.org/officeDocument/2006/relationships/slide" Target="/ppt/slides/slide5.xml" Id="R1ac2c6d8f8454b4c" /><Relationship Type="http://schemas.openxmlformats.org/officeDocument/2006/relationships/slide" Target="/ppt/slides/slide6.xml" Id="R814e396370df4674" /><Relationship Type="http://schemas.openxmlformats.org/officeDocument/2006/relationships/slide" Target="/ppt/slides/slide7.xml" Id="R8f7987bf10b2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85437e064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a8e32bd6a4bb6" /><Relationship Type="http://schemas.openxmlformats.org/officeDocument/2006/relationships/theme" Target="/ppt/slideMasters/theme/theme1.xml" Id="R7d31a4662c03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ca8e32bd6a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d52eb5f2f46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cf759195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d7470584e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79f2e969041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551b765a5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82768730941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ce5a985f3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GRO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Gro Bugten, Vintapperens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